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1593" r:id="rId5"/>
    <p:sldId id="1633" r:id="rId6"/>
    <p:sldId id="1594" r:id="rId7"/>
    <p:sldId id="1595" r:id="rId8"/>
    <p:sldId id="1632" r:id="rId9"/>
    <p:sldId id="1598" r:id="rId10"/>
    <p:sldId id="1607" r:id="rId11"/>
    <p:sldId id="1611" r:id="rId12"/>
    <p:sldId id="1532" r:id="rId13"/>
    <p:sldId id="1533" r:id="rId14"/>
    <p:sldId id="1480" r:id="rId15"/>
    <p:sldId id="1535" r:id="rId16"/>
    <p:sldId id="1613" r:id="rId17"/>
    <p:sldId id="1387" r:id="rId18"/>
    <p:sldId id="1405" r:id="rId19"/>
    <p:sldId id="1614" r:id="rId20"/>
    <p:sldId id="1615" r:id="rId21"/>
    <p:sldId id="1616" r:id="rId22"/>
    <p:sldId id="1576" r:id="rId23"/>
    <p:sldId id="1577" r:id="rId24"/>
    <p:sldId id="1578" r:id="rId25"/>
    <p:sldId id="1581" r:id="rId26"/>
    <p:sldId id="1617" r:id="rId27"/>
    <p:sldId id="1618" r:id="rId28"/>
    <p:sldId id="1619" r:id="rId29"/>
    <p:sldId id="1625" r:id="rId30"/>
    <p:sldId id="1571" r:id="rId31"/>
    <p:sldId id="1620" r:id="rId32"/>
    <p:sldId id="1621" r:id="rId33"/>
    <p:sldId id="1537" r:id="rId34"/>
    <p:sldId id="162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5F1F0E91-DF0E-4C4F-8672-74DE2B70FC00}">
          <p14:sldIdLst>
            <p14:sldId id="1593"/>
            <p14:sldId id="1633"/>
          </p14:sldIdLst>
        </p14:section>
        <p14:section name="Background" id="{AD08AFC9-AC1F-4662-8081-627B0AD69A3B}">
          <p14:sldIdLst>
            <p14:sldId id="1594"/>
            <p14:sldId id="1595"/>
          </p14:sldIdLst>
        </p14:section>
        <p14:section name="Core activities" id="{12AA6176-4D7A-4782-93A8-20A6CE7424EE}">
          <p14:sldIdLst>
            <p14:sldId id="1632"/>
            <p14:sldId id="1598"/>
            <p14:sldId id="1607"/>
            <p14:sldId id="1611"/>
            <p14:sldId id="1532"/>
            <p14:sldId id="1533"/>
            <p14:sldId id="1480"/>
            <p14:sldId id="1535"/>
          </p14:sldIdLst>
        </p14:section>
        <p14:section name="WBC" id="{CA65BBBF-F99A-4BC9-A54B-A146CC367272}">
          <p14:sldIdLst>
            <p14:sldId id="1613"/>
            <p14:sldId id="1387"/>
          </p14:sldIdLst>
        </p14:section>
        <p14:section name="Young talent" id="{1C69B069-E377-410C-BF56-32FAD31CECBE}">
          <p14:sldIdLst>
            <p14:sldId id="1405"/>
            <p14:sldId id="1614"/>
            <p14:sldId id="1615"/>
          </p14:sldIdLst>
        </p14:section>
        <p14:section name="Awards (use 0, 1 or 3/4 depending on audience)" id="{B1BE8AB2-94ED-4E30-9FCF-359BA7A9E8D9}">
          <p14:sldIdLst>
            <p14:sldId id="1616"/>
            <p14:sldId id="1576"/>
            <p14:sldId id="1577"/>
            <p14:sldId id="1578"/>
            <p14:sldId id="1581"/>
          </p14:sldIdLst>
        </p14:section>
        <p14:section name="Membership and Governance" id="{8469B2E6-CABD-4616-9742-63FD270A92B0}">
          <p14:sldIdLst>
            <p14:sldId id="1617"/>
            <p14:sldId id="1618"/>
            <p14:sldId id="1619"/>
            <p14:sldId id="1625"/>
            <p14:sldId id="1571"/>
            <p14:sldId id="1620"/>
            <p14:sldId id="1621"/>
            <p14:sldId id="1537"/>
          </p14:sldIdLst>
        </p14:section>
        <p14:section name="Close" id="{B99A34E8-7F46-4619-B6CD-DFC13FB9D875}">
          <p14:sldIdLst>
            <p14:sldId id="162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A861F0-6996-4B48-A163-59C0F1C948AA}" v="5" dt="2026-09-07T11:51:38.7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850" autoAdjust="0"/>
  </p:normalViewPr>
  <p:slideViewPr>
    <p:cSldViewPr snapToGrid="0">
      <p:cViewPr varScale="1">
        <p:scale>
          <a:sx n="93" d="100"/>
          <a:sy n="93" d="100"/>
        </p:scale>
        <p:origin x="100" y="48"/>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8" d="100"/>
          <a:sy n="68" d="100"/>
        </p:scale>
        <p:origin x="2592" y="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 Ward" userId="71e40f7a-7d18-4ca0-bdd6-b7464ca50997" providerId="ADAL" clId="{EB196CE1-3DC0-4C48-813C-B26D220E024C}"/>
    <pc:docChg chg="custSel addSld delSld modSld delSection modSection">
      <pc:chgData name="Don Ward" userId="71e40f7a-7d18-4ca0-bdd6-b7464ca50997" providerId="ADAL" clId="{EB196CE1-3DC0-4C48-813C-B26D220E024C}" dt="2026-09-07T11:53:49.868" v="76" actId="6549"/>
      <pc:docMkLst>
        <pc:docMk/>
      </pc:docMkLst>
      <pc:sldChg chg="mod modShow">
        <pc:chgData name="Don Ward" userId="71e40f7a-7d18-4ca0-bdd6-b7464ca50997" providerId="ADAL" clId="{EB196CE1-3DC0-4C48-813C-B26D220E024C}" dt="2026-09-02T13:02:50.024" v="37" actId="34476"/>
        <pc:sldMkLst>
          <pc:docMk/>
          <pc:sldMk cId="3215569113" sldId="1571"/>
        </pc:sldMkLst>
      </pc:sldChg>
      <pc:sldChg chg="delSp modSp mod">
        <pc:chgData name="Don Ward" userId="71e40f7a-7d18-4ca0-bdd6-b7464ca50997" providerId="ADAL" clId="{EB196CE1-3DC0-4C48-813C-B26D220E024C}" dt="2026-09-07T11:53:49.868" v="76" actId="6549"/>
        <pc:sldMkLst>
          <pc:docMk/>
          <pc:sldMk cId="564715776" sldId="1598"/>
        </pc:sldMkLst>
        <pc:spChg chg="del">
          <ac:chgData name="Don Ward" userId="71e40f7a-7d18-4ca0-bdd6-b7464ca50997" providerId="ADAL" clId="{EB196CE1-3DC0-4C48-813C-B26D220E024C}" dt="2026-09-07T11:52:28.816" v="60" actId="478"/>
          <ac:spMkLst>
            <pc:docMk/>
            <pc:sldMk cId="564715776" sldId="1598"/>
            <ac:spMk id="2" creationId="{FCF5BFB4-729C-0B2B-E0D8-B5556421CE87}"/>
          </ac:spMkLst>
        </pc:spChg>
        <pc:spChg chg="mod">
          <ac:chgData name="Don Ward" userId="71e40f7a-7d18-4ca0-bdd6-b7464ca50997" providerId="ADAL" clId="{EB196CE1-3DC0-4C48-813C-B26D220E024C}" dt="2026-09-07T11:53:49.868" v="76" actId="6549"/>
          <ac:spMkLst>
            <pc:docMk/>
            <pc:sldMk cId="564715776" sldId="1598"/>
            <ac:spMk id="3" creationId="{38DB24C2-6840-3B7B-46A3-933ABFE1635C}"/>
          </ac:spMkLst>
        </pc:spChg>
        <pc:spChg chg="del">
          <ac:chgData name="Don Ward" userId="71e40f7a-7d18-4ca0-bdd6-b7464ca50997" providerId="ADAL" clId="{EB196CE1-3DC0-4C48-813C-B26D220E024C}" dt="2026-09-07T11:52:25.209" v="58" actId="478"/>
          <ac:spMkLst>
            <pc:docMk/>
            <pc:sldMk cId="564715776" sldId="1598"/>
            <ac:spMk id="4" creationId="{AA9E1F12-FE49-31E9-5200-3C76BD52D764}"/>
          </ac:spMkLst>
        </pc:spChg>
        <pc:spChg chg="del">
          <ac:chgData name="Don Ward" userId="71e40f7a-7d18-4ca0-bdd6-b7464ca50997" providerId="ADAL" clId="{EB196CE1-3DC0-4C48-813C-B26D220E024C}" dt="2026-09-07T11:52:22.168" v="56" actId="478"/>
          <ac:spMkLst>
            <pc:docMk/>
            <pc:sldMk cId="564715776" sldId="1598"/>
            <ac:spMk id="5" creationId="{A346C746-398B-CF35-F4E2-6EE7FA97DF26}"/>
          </ac:spMkLst>
        </pc:spChg>
        <pc:spChg chg="mod">
          <ac:chgData name="Don Ward" userId="71e40f7a-7d18-4ca0-bdd6-b7464ca50997" providerId="ADAL" clId="{EB196CE1-3DC0-4C48-813C-B26D220E024C}" dt="2026-09-07T11:52:27.709" v="59" actId="13926"/>
          <ac:spMkLst>
            <pc:docMk/>
            <pc:sldMk cId="564715776" sldId="1598"/>
            <ac:spMk id="6" creationId="{029A8152-3242-85FA-1DF5-84DCC84DF443}"/>
          </ac:spMkLst>
        </pc:spChg>
        <pc:spChg chg="mod">
          <ac:chgData name="Don Ward" userId="71e40f7a-7d18-4ca0-bdd6-b7464ca50997" providerId="ADAL" clId="{EB196CE1-3DC0-4C48-813C-B26D220E024C}" dt="2026-09-07T11:52:40.130" v="66" actId="13926"/>
          <ac:spMkLst>
            <pc:docMk/>
            <pc:sldMk cId="564715776" sldId="1598"/>
            <ac:spMk id="7" creationId="{3840F5A0-C54E-8AEF-B7F7-083859B6616E}"/>
          </ac:spMkLst>
        </pc:spChg>
        <pc:spChg chg="mod">
          <ac:chgData name="Don Ward" userId="71e40f7a-7d18-4ca0-bdd6-b7464ca50997" providerId="ADAL" clId="{EB196CE1-3DC0-4C48-813C-B26D220E024C}" dt="2026-09-07T11:52:43.666" v="67" actId="20577"/>
          <ac:spMkLst>
            <pc:docMk/>
            <pc:sldMk cId="564715776" sldId="1598"/>
            <ac:spMk id="8" creationId="{E6859FAB-6B71-E9A4-2A67-1BEDB72D0E23}"/>
          </ac:spMkLst>
        </pc:spChg>
        <pc:spChg chg="del">
          <ac:chgData name="Don Ward" userId="71e40f7a-7d18-4ca0-bdd6-b7464ca50997" providerId="ADAL" clId="{EB196CE1-3DC0-4C48-813C-B26D220E024C}" dt="2026-09-07T11:52:10.668" v="50" actId="478"/>
          <ac:spMkLst>
            <pc:docMk/>
            <pc:sldMk cId="564715776" sldId="1598"/>
            <ac:spMk id="9" creationId="{33234BB3-96AA-9AA5-0A1F-CE7063CAE067}"/>
          </ac:spMkLst>
        </pc:spChg>
        <pc:spChg chg="del">
          <ac:chgData name="Don Ward" userId="71e40f7a-7d18-4ca0-bdd6-b7464ca50997" providerId="ADAL" clId="{EB196CE1-3DC0-4C48-813C-B26D220E024C}" dt="2026-09-07T11:52:15.342" v="52" actId="478"/>
          <ac:spMkLst>
            <pc:docMk/>
            <pc:sldMk cId="564715776" sldId="1598"/>
            <ac:spMk id="11" creationId="{F01EE4A5-C183-41D9-1851-E4180B17AE87}"/>
          </ac:spMkLst>
        </pc:spChg>
        <pc:spChg chg="del">
          <ac:chgData name="Don Ward" userId="71e40f7a-7d18-4ca0-bdd6-b7464ca50997" providerId="ADAL" clId="{EB196CE1-3DC0-4C48-813C-B26D220E024C}" dt="2026-09-07T11:52:18.933" v="54" actId="478"/>
          <ac:spMkLst>
            <pc:docMk/>
            <pc:sldMk cId="564715776" sldId="1598"/>
            <ac:spMk id="20" creationId="{AFEB313A-0796-1317-A63A-4DCAABD6670A}"/>
          </ac:spMkLst>
        </pc:spChg>
        <pc:spChg chg="del">
          <ac:chgData name="Don Ward" userId="71e40f7a-7d18-4ca0-bdd6-b7464ca50997" providerId="ADAL" clId="{EB196CE1-3DC0-4C48-813C-B26D220E024C}" dt="2026-09-07T11:52:34.008" v="63" actId="478"/>
          <ac:spMkLst>
            <pc:docMk/>
            <pc:sldMk cId="564715776" sldId="1598"/>
            <ac:spMk id="22" creationId="{81DC0A2B-E215-7F8F-5ABE-F46AF471E0C7}"/>
          </ac:spMkLst>
        </pc:spChg>
        <pc:spChg chg="mod">
          <ac:chgData name="Don Ward" userId="71e40f7a-7d18-4ca0-bdd6-b7464ca50997" providerId="ADAL" clId="{EB196CE1-3DC0-4C48-813C-B26D220E024C}" dt="2026-09-07T11:52:20.869" v="55" actId="13926"/>
          <ac:spMkLst>
            <pc:docMk/>
            <pc:sldMk cId="564715776" sldId="1598"/>
            <ac:spMk id="23" creationId="{2F4DF169-478C-8FC7-BB08-349824019199}"/>
          </ac:spMkLst>
        </pc:spChg>
        <pc:spChg chg="del">
          <ac:chgData name="Don Ward" userId="71e40f7a-7d18-4ca0-bdd6-b7464ca50997" providerId="ADAL" clId="{EB196CE1-3DC0-4C48-813C-B26D220E024C}" dt="2026-09-07T11:52:38.040" v="65" actId="478"/>
          <ac:spMkLst>
            <pc:docMk/>
            <pc:sldMk cId="564715776" sldId="1598"/>
            <ac:spMk id="25" creationId="{11C35EAD-1477-D3C0-07C1-C5E089F97F12}"/>
          </ac:spMkLst>
        </pc:spChg>
      </pc:sldChg>
      <pc:sldChg chg="modSp add mod">
        <pc:chgData name="Don Ward" userId="71e40f7a-7d18-4ca0-bdd6-b7464ca50997" providerId="ADAL" clId="{EB196CE1-3DC0-4C48-813C-B26D220E024C}" dt="2026-09-07T11:51:57.173" v="49" actId="13926"/>
        <pc:sldMkLst>
          <pc:docMk/>
          <pc:sldMk cId="2272075847" sldId="1607"/>
        </pc:sldMkLst>
        <pc:spChg chg="mod">
          <ac:chgData name="Don Ward" userId="71e40f7a-7d18-4ca0-bdd6-b7464ca50997" providerId="ADAL" clId="{EB196CE1-3DC0-4C48-813C-B26D220E024C}" dt="2026-09-07T11:51:57.173" v="49" actId="13926"/>
          <ac:spMkLst>
            <pc:docMk/>
            <pc:sldMk cId="2272075847" sldId="1607"/>
            <ac:spMk id="7" creationId="{44B32DAB-1E78-18D5-9E9F-7F67D54AE5D8}"/>
          </ac:spMkLst>
        </pc:spChg>
        <pc:spChg chg="mod">
          <ac:chgData name="Don Ward" userId="71e40f7a-7d18-4ca0-bdd6-b7464ca50997" providerId="ADAL" clId="{EB196CE1-3DC0-4C48-813C-B26D220E024C}" dt="2026-09-07T11:51:54.591" v="48" actId="13926"/>
          <ac:spMkLst>
            <pc:docMk/>
            <pc:sldMk cId="2272075847" sldId="1607"/>
            <ac:spMk id="8" creationId="{DF151C65-FB6E-FD8C-4DEE-033AC20AB5F4}"/>
          </ac:spMkLst>
        </pc:spChg>
      </pc:sldChg>
      <pc:sldChg chg="delSp modSp mod">
        <pc:chgData name="Don Ward" userId="71e40f7a-7d18-4ca0-bdd6-b7464ca50997" providerId="ADAL" clId="{EB196CE1-3DC0-4C48-813C-B26D220E024C}" dt="2026-09-02T12:56:01.853" v="20" actId="478"/>
        <pc:sldMkLst>
          <pc:docMk/>
          <pc:sldMk cId="3785905040" sldId="1614"/>
        </pc:sldMkLst>
        <pc:spChg chg="mod">
          <ac:chgData name="Don Ward" userId="71e40f7a-7d18-4ca0-bdd6-b7464ca50997" providerId="ADAL" clId="{EB196CE1-3DC0-4C48-813C-B26D220E024C}" dt="2026-09-02T12:55:57.185" v="18" actId="13926"/>
          <ac:spMkLst>
            <pc:docMk/>
            <pc:sldMk cId="3785905040" sldId="1614"/>
            <ac:spMk id="3" creationId="{908B291B-E8DA-4B8F-9BBA-650E88FB7797}"/>
          </ac:spMkLst>
        </pc:spChg>
      </pc:sldChg>
      <pc:sldChg chg="modSp mod">
        <pc:chgData name="Don Ward" userId="71e40f7a-7d18-4ca0-bdd6-b7464ca50997" providerId="ADAL" clId="{EB196CE1-3DC0-4C48-813C-B26D220E024C}" dt="2026-09-02T13:00:09.777" v="22" actId="13926"/>
        <pc:sldMkLst>
          <pc:docMk/>
          <pc:sldMk cId="2649501628" sldId="1618"/>
        </pc:sldMkLst>
        <pc:spChg chg="mod">
          <ac:chgData name="Don Ward" userId="71e40f7a-7d18-4ca0-bdd6-b7464ca50997" providerId="ADAL" clId="{EB196CE1-3DC0-4C48-813C-B26D220E024C}" dt="2026-09-02T13:00:05.836" v="21" actId="13926"/>
          <ac:spMkLst>
            <pc:docMk/>
            <pc:sldMk cId="2649501628" sldId="1618"/>
            <ac:spMk id="6" creationId="{6BC3E259-CAD8-E792-0FAE-7CA245C9BAE4}"/>
          </ac:spMkLst>
        </pc:spChg>
        <pc:spChg chg="mod">
          <ac:chgData name="Don Ward" userId="71e40f7a-7d18-4ca0-bdd6-b7464ca50997" providerId="ADAL" clId="{EB196CE1-3DC0-4C48-813C-B26D220E024C}" dt="2026-09-02T13:00:09.777" v="22" actId="13926"/>
          <ac:spMkLst>
            <pc:docMk/>
            <pc:sldMk cId="2649501628" sldId="1618"/>
            <ac:spMk id="8" creationId="{F59866D3-F7CA-61D9-6607-D704E1251B16}"/>
          </ac:spMkLst>
        </pc:spChg>
      </pc:sldChg>
      <pc:sldChg chg="modSp mod">
        <pc:chgData name="Don Ward" userId="71e40f7a-7d18-4ca0-bdd6-b7464ca50997" providerId="ADAL" clId="{EB196CE1-3DC0-4C48-813C-B26D220E024C}" dt="2026-09-02T13:01:22.456" v="32" actId="13926"/>
        <pc:sldMkLst>
          <pc:docMk/>
          <pc:sldMk cId="3993439231" sldId="1619"/>
        </pc:sldMkLst>
        <pc:spChg chg="mod">
          <ac:chgData name="Don Ward" userId="71e40f7a-7d18-4ca0-bdd6-b7464ca50997" providerId="ADAL" clId="{EB196CE1-3DC0-4C48-813C-B26D220E024C}" dt="2026-09-02T13:01:22.456" v="32" actId="13926"/>
          <ac:spMkLst>
            <pc:docMk/>
            <pc:sldMk cId="3993439231" sldId="1619"/>
            <ac:spMk id="9" creationId="{B1DDEEEC-5D66-6493-C5D3-06396B87E92A}"/>
          </ac:spMkLst>
        </pc:spChg>
      </pc:sldChg>
      <pc:sldChg chg="mod modShow">
        <pc:chgData name="Don Ward" userId="71e40f7a-7d18-4ca0-bdd6-b7464ca50997" providerId="ADAL" clId="{EB196CE1-3DC0-4C48-813C-B26D220E024C}" dt="2026-09-02T13:02:50.024" v="37" actId="34476"/>
        <pc:sldMkLst>
          <pc:docMk/>
          <pc:sldMk cId="4219878271" sldId="1620"/>
        </pc:sldMkLst>
      </pc:sldChg>
      <pc:sldChg chg="modSp mod modShow">
        <pc:chgData name="Don Ward" userId="71e40f7a-7d18-4ca0-bdd6-b7464ca50997" providerId="ADAL" clId="{EB196CE1-3DC0-4C48-813C-B26D220E024C}" dt="2026-09-02T13:02:50.024" v="37" actId="34476"/>
        <pc:sldMkLst>
          <pc:docMk/>
          <pc:sldMk cId="18981769" sldId="1621"/>
        </pc:sldMkLst>
        <pc:spChg chg="mod">
          <ac:chgData name="Don Ward" userId="71e40f7a-7d18-4ca0-bdd6-b7464ca50997" providerId="ADAL" clId="{EB196CE1-3DC0-4C48-813C-B26D220E024C}" dt="2026-09-02T13:02:32.821" v="36" actId="13926"/>
          <ac:spMkLst>
            <pc:docMk/>
            <pc:sldMk cId="18981769" sldId="1621"/>
            <ac:spMk id="3" creationId="{2D6A965E-1F20-B76E-2026-E2E7496AAA62}"/>
          </ac:spMkLst>
        </pc:spChg>
      </pc:sldChg>
      <pc:sldChg chg="delSp mod">
        <pc:chgData name="Don Ward" userId="71e40f7a-7d18-4ca0-bdd6-b7464ca50997" providerId="ADAL" clId="{EB196CE1-3DC0-4C48-813C-B26D220E024C}" dt="2026-09-02T13:03:35.205" v="42" actId="478"/>
        <pc:sldMkLst>
          <pc:docMk/>
          <pc:sldMk cId="306562773" sldId="1622"/>
        </pc:sldMkLst>
      </pc:sldChg>
      <pc:sldChg chg="modSp add del mod">
        <pc:chgData name="Don Ward" userId="71e40f7a-7d18-4ca0-bdd6-b7464ca50997" providerId="ADAL" clId="{EB196CE1-3DC0-4C48-813C-B26D220E024C}" dt="2026-09-07T11:51:40.961" v="47" actId="47"/>
        <pc:sldMkLst>
          <pc:docMk/>
          <pc:sldMk cId="3411931439" sldId="1631"/>
        </pc:sldMkLst>
      </pc:sldChg>
      <pc:sldChg chg="add">
        <pc:chgData name="Don Ward" userId="71e40f7a-7d18-4ca0-bdd6-b7464ca50997" providerId="ADAL" clId="{EB196CE1-3DC0-4C48-813C-B26D220E024C}" dt="2026-09-02T13:18:49.687" v="43"/>
        <pc:sldMkLst>
          <pc:docMk/>
          <pc:sldMk cId="1015187067" sldId="1632"/>
        </pc:sldMkLst>
      </pc:sldChg>
      <pc:sldChg chg="add">
        <pc:chgData name="Don Ward" userId="71e40f7a-7d18-4ca0-bdd6-b7464ca50997" providerId="ADAL" clId="{EB196CE1-3DC0-4C48-813C-B26D220E024C}" dt="2026-09-06T19:53:50.846" v="45"/>
        <pc:sldMkLst>
          <pc:docMk/>
          <pc:sldMk cId="897964547" sldId="1633"/>
        </pc:sldMkLst>
      </pc:sldChg>
      <pc:sldMasterChg chg="delSldLayout">
        <pc:chgData name="Don Ward" userId="71e40f7a-7d18-4ca0-bdd6-b7464ca50997" providerId="ADAL" clId="{EB196CE1-3DC0-4C48-813C-B26D220E024C}" dt="2026-09-02T13:03:25.869" v="41" actId="47"/>
        <pc:sldMasterMkLst>
          <pc:docMk/>
          <pc:sldMasterMk cId="4177088747" sldId="2147483648"/>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6A925D-921C-475A-B0B4-43C43A9F49C6}" type="doc">
      <dgm:prSet loTypeId="urn:microsoft.com/office/officeart/2005/8/layout/orgChart1" loCatId="hierarchy" qsTypeId="urn:microsoft.com/office/officeart/2005/8/quickstyle/simple1#1" qsCatId="simple" csTypeId="urn:microsoft.com/office/officeart/2005/8/colors/accent1_2#1" csCatId="accent1" phldr="1"/>
      <dgm:spPr/>
      <dgm:t>
        <a:bodyPr/>
        <a:lstStyle/>
        <a:p>
          <a:endParaRPr lang="en-GB"/>
        </a:p>
      </dgm:t>
    </dgm:pt>
    <dgm:pt modelId="{5200AFF8-B103-46B0-B5F4-A99CD9CC4B23}">
      <dgm:prSet phldrT="[Text]"/>
      <dgm:spPr>
        <a:scene3d>
          <a:camera prst="orthographicFront"/>
          <a:lightRig rig="threePt" dir="t"/>
        </a:scene3d>
        <a:sp3d contourW="12700">
          <a:bevelT prst="angle"/>
          <a:contourClr>
            <a:schemeClr val="accent6">
              <a:lumMod val="75000"/>
            </a:schemeClr>
          </a:contourClr>
        </a:sp3d>
      </dgm:spPr>
      <dgm:t>
        <a:bodyPr/>
        <a:lstStyle/>
        <a:p>
          <a:r>
            <a:rPr lang="en-GB"/>
            <a:t>Board</a:t>
          </a:r>
        </a:p>
      </dgm:t>
    </dgm:pt>
    <dgm:pt modelId="{FDB84ABE-64DC-4E26-8E1C-E12B4C7530B8}" type="parTrans" cxnId="{77F5D437-52E8-419B-AC67-F433045551D5}">
      <dgm:prSet/>
      <dgm:spPr/>
      <dgm:t>
        <a:bodyPr/>
        <a:lstStyle/>
        <a:p>
          <a:endParaRPr lang="en-GB"/>
        </a:p>
      </dgm:t>
    </dgm:pt>
    <dgm:pt modelId="{A2D5AD49-A7BB-44BC-BF88-9AC810FDAC09}" type="sibTrans" cxnId="{77F5D437-52E8-419B-AC67-F433045551D5}">
      <dgm:prSet/>
      <dgm:spPr/>
      <dgm:t>
        <a:bodyPr/>
        <a:lstStyle/>
        <a:p>
          <a:endParaRPr lang="en-GB"/>
        </a:p>
      </dgm:t>
    </dgm:pt>
    <dgm:pt modelId="{D7C6EFB9-F3F4-42F8-ABD8-A320FBF21853}" type="asst">
      <dgm:prSet phldrT="[Text]"/>
      <dgm:spPr>
        <a:scene3d>
          <a:camera prst="orthographicFront"/>
          <a:lightRig rig="threePt" dir="t"/>
        </a:scene3d>
        <a:sp3d contourW="12700">
          <a:bevelT prst="angle"/>
          <a:contourClr>
            <a:schemeClr val="accent6">
              <a:lumMod val="75000"/>
            </a:schemeClr>
          </a:contourClr>
        </a:sp3d>
      </dgm:spPr>
      <dgm:t>
        <a:bodyPr/>
        <a:lstStyle/>
        <a:p>
          <a:r>
            <a:rPr lang="en-US"/>
            <a:t>Officers Committee</a:t>
          </a:r>
          <a:endParaRPr lang="en-GB"/>
        </a:p>
      </dgm:t>
    </dgm:pt>
    <dgm:pt modelId="{7C158E16-E0FD-4F0A-8352-D72574E4A1ED}" type="parTrans" cxnId="{2962EEE0-4AC8-4777-93B1-75F6F1F1CF19}">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AF4F042F-2815-4361-97F3-408B49307665}" type="sibTrans" cxnId="{2962EEE0-4AC8-4777-93B1-75F6F1F1CF19}">
      <dgm:prSet/>
      <dgm:spPr/>
      <dgm:t>
        <a:bodyPr/>
        <a:lstStyle/>
        <a:p>
          <a:endParaRPr lang="en-GB"/>
        </a:p>
      </dgm:t>
    </dgm:pt>
    <dgm:pt modelId="{B7626A73-2A68-4356-82A9-5840D467CE8F}">
      <dgm:prSet phldrT="[Text]"/>
      <dgm:spPr>
        <a:scene3d>
          <a:camera prst="orthographicFront"/>
          <a:lightRig rig="threePt" dir="t"/>
        </a:scene3d>
        <a:sp3d contourW="12700">
          <a:bevelT prst="angle"/>
          <a:contourClr>
            <a:schemeClr val="accent6">
              <a:lumMod val="75000"/>
            </a:schemeClr>
          </a:contourClr>
        </a:sp3d>
      </dgm:spPr>
      <dgm:t>
        <a:bodyPr/>
        <a:lstStyle/>
        <a:p>
          <a:r>
            <a:rPr lang="en-US"/>
            <a:t>Administration Committee</a:t>
          </a:r>
          <a:endParaRPr lang="en-GB"/>
        </a:p>
      </dgm:t>
    </dgm:pt>
    <dgm:pt modelId="{7FE21A23-510C-4192-B705-84A6B0C1C61A}" type="parTrans" cxnId="{79298BEE-F0FF-4DD0-8694-BD7EFF1DC467}">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6586496E-7595-498E-BAB8-2F6D4B13BE66}" type="sibTrans" cxnId="{79298BEE-F0FF-4DD0-8694-BD7EFF1DC467}">
      <dgm:prSet/>
      <dgm:spPr/>
      <dgm:t>
        <a:bodyPr/>
        <a:lstStyle/>
        <a:p>
          <a:endParaRPr lang="en-GB"/>
        </a:p>
      </dgm:t>
    </dgm:pt>
    <dgm:pt modelId="{3C371213-2458-4CA1-B6BB-B1E048910AF5}">
      <dgm:prSet phldrT="[Text]"/>
      <dgm:spPr>
        <a:scene3d>
          <a:camera prst="orthographicFront"/>
          <a:lightRig rig="threePt" dir="t"/>
        </a:scene3d>
        <a:sp3d contourW="12700">
          <a:bevelT prst="angle"/>
          <a:contourClr>
            <a:schemeClr val="accent6">
              <a:lumMod val="75000"/>
            </a:schemeClr>
          </a:contourClr>
        </a:sp3d>
      </dgm:spPr>
      <dgm:t>
        <a:bodyPr/>
        <a:lstStyle/>
        <a:p>
          <a:r>
            <a:rPr lang="en-US"/>
            <a:t>Future Leaders Committee</a:t>
          </a:r>
          <a:endParaRPr lang="en-GB"/>
        </a:p>
      </dgm:t>
    </dgm:pt>
    <dgm:pt modelId="{F4A7807F-C245-40E9-A00F-85F9FA56C4DE}" type="parTrans" cxnId="{5C750DFB-1DAA-49C4-ADA6-E9BDF8EAF8A2}">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4B78C3C7-C511-473E-9358-ED1D941DD939}" type="sibTrans" cxnId="{5C750DFB-1DAA-49C4-ADA6-E9BDF8EAF8A2}">
      <dgm:prSet/>
      <dgm:spPr/>
      <dgm:t>
        <a:bodyPr/>
        <a:lstStyle/>
        <a:p>
          <a:endParaRPr lang="en-GB"/>
        </a:p>
      </dgm:t>
    </dgm:pt>
    <dgm:pt modelId="{1EBCE0B4-E8F6-4547-97CB-D9F60B00CCDC}" type="asst">
      <dgm:prSet phldrT="[Text]"/>
      <dgm:spPr>
        <a:scene3d>
          <a:camera prst="orthographicFront"/>
          <a:lightRig rig="threePt" dir="t"/>
        </a:scene3d>
        <a:sp3d contourW="12700">
          <a:bevelT prst="angle"/>
          <a:contourClr>
            <a:schemeClr val="accent6">
              <a:lumMod val="75000"/>
            </a:schemeClr>
          </a:contourClr>
        </a:sp3d>
      </dgm:spPr>
      <dgm:t>
        <a:bodyPr/>
        <a:lstStyle/>
        <a:p>
          <a:r>
            <a:rPr lang="en-US"/>
            <a:t>CEO and Secretariat</a:t>
          </a:r>
          <a:endParaRPr lang="en-GB"/>
        </a:p>
      </dgm:t>
    </dgm:pt>
    <dgm:pt modelId="{85B3B7EB-1BA6-4217-B1BD-8A1884194E06}" type="parTrans" cxnId="{5D2865F5-FA74-4D87-8BE9-07E2ED5A8DBA}">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9E5C272C-7C82-462A-851D-A82A03198C9F}" type="sibTrans" cxnId="{5D2865F5-FA74-4D87-8BE9-07E2ED5A8DBA}">
      <dgm:prSet/>
      <dgm:spPr/>
      <dgm:t>
        <a:bodyPr/>
        <a:lstStyle/>
        <a:p>
          <a:endParaRPr lang="en-GB"/>
        </a:p>
      </dgm:t>
    </dgm:pt>
    <dgm:pt modelId="{A6181144-88BC-4A17-A121-E75737A20B7A}" type="asst">
      <dgm:prSet phldrT="[Text]"/>
      <dgm:spPr>
        <a:scene3d>
          <a:camera prst="orthographicFront"/>
          <a:lightRig rig="threePt" dir="t"/>
        </a:scene3d>
        <a:sp3d contourW="12700">
          <a:bevelT prst="angle"/>
          <a:contourClr>
            <a:schemeClr val="accent6">
              <a:lumMod val="75000"/>
            </a:schemeClr>
          </a:contourClr>
        </a:sp3d>
      </dgm:spPr>
      <dgm:t>
        <a:bodyPr/>
        <a:lstStyle/>
        <a:p>
          <a:r>
            <a:rPr lang="en-US"/>
            <a:t>AIBC </a:t>
          </a:r>
          <a:br>
            <a:rPr lang="en-US"/>
          </a:br>
          <a:r>
            <a:rPr lang="en-US"/>
            <a:t>(operating company</a:t>
          </a:r>
          <a:endParaRPr lang="en-GB"/>
        </a:p>
      </dgm:t>
    </dgm:pt>
    <dgm:pt modelId="{5BB5A092-4EA8-4008-A148-541F82A75782}" type="parTrans" cxnId="{3571AE91-F008-48BA-A156-9994EE0E2B7F}">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BAA9A3F2-7FD0-4475-AE0C-CCFB360E6915}" type="sibTrans" cxnId="{3571AE91-F008-48BA-A156-9994EE0E2B7F}">
      <dgm:prSet/>
      <dgm:spPr/>
      <dgm:t>
        <a:bodyPr/>
        <a:lstStyle/>
        <a:p>
          <a:endParaRPr lang="en-GB"/>
        </a:p>
      </dgm:t>
    </dgm:pt>
    <dgm:pt modelId="{E85D832E-1792-4E1E-8F84-3AC7F14557B3}">
      <dgm:prSet phldrT="[Text]"/>
      <dgm:spPr>
        <a:scene3d>
          <a:camera prst="orthographicFront"/>
          <a:lightRig rig="threePt" dir="t"/>
        </a:scene3d>
        <a:sp3d contourW="12700">
          <a:bevelT prst="angle"/>
          <a:contourClr>
            <a:schemeClr val="accent6">
              <a:lumMod val="75000"/>
            </a:schemeClr>
          </a:contourClr>
        </a:sp3d>
      </dgm:spPr>
      <dgm:t>
        <a:bodyPr/>
        <a:lstStyle/>
        <a:p>
          <a:r>
            <a:rPr lang="en-US"/>
            <a:t>Membership and Communications Committee</a:t>
          </a:r>
          <a:endParaRPr lang="en-GB"/>
        </a:p>
      </dgm:t>
    </dgm:pt>
    <dgm:pt modelId="{AB913C88-A9B3-4B97-AA42-A9767A457646}" type="sibTrans" cxnId="{A160A1BE-0502-4802-A557-5720AF462B8E}">
      <dgm:prSet/>
      <dgm:spPr/>
      <dgm:t>
        <a:bodyPr/>
        <a:lstStyle/>
        <a:p>
          <a:endParaRPr lang="en-GB"/>
        </a:p>
      </dgm:t>
    </dgm:pt>
    <dgm:pt modelId="{36A01A11-3680-4003-8B53-1C8D29A7107B}" type="parTrans" cxnId="{A160A1BE-0502-4802-A557-5720AF462B8E}">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A819FA69-2AF9-4314-9D51-0D4AE500F68C}">
      <dgm:prSet phldrT="[Text]"/>
      <dgm:spPr>
        <a:scene3d>
          <a:camera prst="orthographicFront"/>
          <a:lightRig rig="threePt" dir="t"/>
        </a:scene3d>
        <a:sp3d contourW="12700">
          <a:bevelT prst="angle"/>
          <a:contourClr>
            <a:schemeClr val="accent6">
              <a:lumMod val="75000"/>
            </a:schemeClr>
          </a:contourClr>
        </a:sp3d>
      </dgm:spPr>
      <dgm:t>
        <a:bodyPr/>
        <a:lstStyle/>
        <a:p>
          <a:r>
            <a:rPr lang="en-US" err="1"/>
            <a:t>Programme</a:t>
          </a:r>
          <a:r>
            <a:rPr lang="en-US"/>
            <a:t> Committee</a:t>
          </a:r>
          <a:endParaRPr lang="en-GB"/>
        </a:p>
      </dgm:t>
    </dgm:pt>
    <dgm:pt modelId="{891B3B2C-E819-427F-A037-32002FCC709E}" type="sibTrans" cxnId="{37B5BE40-9183-4A98-A037-EABAB8E2CD14}">
      <dgm:prSet/>
      <dgm:spPr/>
      <dgm:t>
        <a:bodyPr/>
        <a:lstStyle/>
        <a:p>
          <a:endParaRPr lang="en-GB"/>
        </a:p>
      </dgm:t>
    </dgm:pt>
    <dgm:pt modelId="{2C23CD0A-C835-455F-BE85-389FC696ACEB}" type="parTrans" cxnId="{37B5BE40-9183-4A98-A037-EABAB8E2CD14}">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9025F783-8C66-417F-97E5-7CE795321650}" type="asst">
      <dgm:prSet/>
      <dgm:spPr>
        <a:scene3d>
          <a:camera prst="orthographicFront"/>
          <a:lightRig rig="threePt" dir="t"/>
        </a:scene3d>
        <a:sp3d contourW="12700">
          <a:bevelT prst="angle"/>
          <a:contourClr>
            <a:schemeClr val="accent6">
              <a:lumMod val="75000"/>
            </a:schemeClr>
          </a:contourClr>
        </a:sp3d>
      </dgm:spPr>
      <dgm:t>
        <a:bodyPr/>
        <a:lstStyle/>
        <a:p>
          <a:r>
            <a:rPr lang="en-US"/>
            <a:t>Working Commissions</a:t>
          </a:r>
          <a:endParaRPr lang="en-GB"/>
        </a:p>
      </dgm:t>
    </dgm:pt>
    <dgm:pt modelId="{1EA71AC9-A205-4FC2-B6CF-A8AB152C87EA}" type="parTrans" cxnId="{A1C898F6-1261-4A9A-B39A-919F92F58CBC}">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9759915C-6BE0-48B7-99F7-197C6578EB8F}" type="sibTrans" cxnId="{A1C898F6-1261-4A9A-B39A-919F92F58CBC}">
      <dgm:prSet/>
      <dgm:spPr/>
      <dgm:t>
        <a:bodyPr/>
        <a:lstStyle/>
        <a:p>
          <a:endParaRPr lang="en-GB"/>
        </a:p>
      </dgm:t>
    </dgm:pt>
    <dgm:pt modelId="{16789A21-A5E2-44A2-8835-A0C194B80DCE}" type="asst">
      <dgm:prSet/>
      <dgm:spPr>
        <a:scene3d>
          <a:camera prst="orthographicFront"/>
          <a:lightRig rig="threePt" dir="t"/>
        </a:scene3d>
        <a:sp3d contourW="12700">
          <a:bevelT prst="angle"/>
          <a:contourClr>
            <a:schemeClr val="accent6">
              <a:lumMod val="75000"/>
            </a:schemeClr>
          </a:contourClr>
        </a:sp3d>
      </dgm:spPr>
      <dgm:t>
        <a:bodyPr/>
        <a:lstStyle/>
        <a:p>
          <a:r>
            <a:rPr lang="en-US"/>
            <a:t>Task Groups</a:t>
          </a:r>
          <a:endParaRPr lang="en-GB"/>
        </a:p>
      </dgm:t>
    </dgm:pt>
    <dgm:pt modelId="{F556DFB3-AAFA-4303-AA25-C604AA571D7A}" type="parTrans" cxnId="{487C07C4-2187-44CA-93BF-A484E1D692BA}">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3B3A119C-52D7-4563-BF72-191AFA9F7F99}" type="sibTrans" cxnId="{487C07C4-2187-44CA-93BF-A484E1D692BA}">
      <dgm:prSet/>
      <dgm:spPr/>
      <dgm:t>
        <a:bodyPr/>
        <a:lstStyle/>
        <a:p>
          <a:endParaRPr lang="en-GB"/>
        </a:p>
      </dgm:t>
    </dgm:pt>
    <dgm:pt modelId="{5C8EAA83-231C-4518-AC24-D6DA8CA3D5A1}" type="asst">
      <dgm:prSet/>
      <dgm:spPr>
        <a:scene3d>
          <a:camera prst="orthographicFront"/>
          <a:lightRig rig="threePt" dir="t"/>
        </a:scene3d>
        <a:sp3d contourW="12700">
          <a:bevelT prst="angle"/>
          <a:contourClr>
            <a:schemeClr val="accent6">
              <a:lumMod val="75000"/>
            </a:schemeClr>
          </a:contourClr>
        </a:sp3d>
      </dgm:spPr>
      <dgm:t>
        <a:bodyPr/>
        <a:lstStyle/>
        <a:p>
          <a:r>
            <a:rPr lang="en-US"/>
            <a:t>Student </a:t>
          </a:r>
          <a:br>
            <a:rPr lang="en-US"/>
          </a:br>
          <a:r>
            <a:rPr lang="en-US"/>
            <a:t>Chapters</a:t>
          </a:r>
          <a:endParaRPr lang="en-GB"/>
        </a:p>
      </dgm:t>
    </dgm:pt>
    <dgm:pt modelId="{AD4996A9-BD92-4762-8A90-BE22EE85D8C5}" type="parTrans" cxnId="{09BC5693-6779-4F7C-849F-14C9F3402E6F}">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3BE08A16-14A6-4FD0-82A1-E6F6A62D2EBA}" type="sibTrans" cxnId="{09BC5693-6779-4F7C-849F-14C9F3402E6F}">
      <dgm:prSet/>
      <dgm:spPr/>
      <dgm:t>
        <a:bodyPr/>
        <a:lstStyle/>
        <a:p>
          <a:endParaRPr lang="en-GB"/>
        </a:p>
      </dgm:t>
    </dgm:pt>
    <dgm:pt modelId="{126794FA-BF03-49BE-BA67-364F0F8B159D}" type="asst">
      <dgm:prSet/>
      <dgm:spPr>
        <a:scene3d>
          <a:camera prst="orthographicFront"/>
          <a:lightRig rig="threePt" dir="t"/>
        </a:scene3d>
        <a:sp3d contourW="12700">
          <a:bevelT prst="angle"/>
          <a:contourClr>
            <a:schemeClr val="accent6">
              <a:lumMod val="75000"/>
            </a:schemeClr>
          </a:contourClr>
        </a:sp3d>
      </dgm:spPr>
      <dgm:t>
        <a:bodyPr/>
        <a:lstStyle/>
        <a:p>
          <a:r>
            <a:rPr lang="en-US"/>
            <a:t>ECR network</a:t>
          </a:r>
          <a:endParaRPr lang="en-GB"/>
        </a:p>
      </dgm:t>
    </dgm:pt>
    <dgm:pt modelId="{BA6DFF46-5855-41C5-ADDA-BB7F95A5CE38}" type="parTrans" cxnId="{5F1D34C7-D708-4095-9D71-B5BD5975D24B}">
      <dgm:prSet/>
      <dgm:spPr>
        <a:scene3d>
          <a:camera prst="orthographicFront"/>
          <a:lightRig rig="threePt" dir="t"/>
        </a:scene3d>
        <a:sp3d contourW="12700">
          <a:bevelT prst="angle"/>
          <a:contourClr>
            <a:schemeClr val="accent6">
              <a:lumMod val="75000"/>
            </a:schemeClr>
          </a:contourClr>
        </a:sp3d>
      </dgm:spPr>
      <dgm:t>
        <a:bodyPr/>
        <a:lstStyle/>
        <a:p>
          <a:endParaRPr lang="en-GB"/>
        </a:p>
      </dgm:t>
    </dgm:pt>
    <dgm:pt modelId="{3A82F48B-BBA6-44D6-82D0-E0FB612D7D05}" type="sibTrans" cxnId="{5F1D34C7-D708-4095-9D71-B5BD5975D24B}">
      <dgm:prSet/>
      <dgm:spPr/>
      <dgm:t>
        <a:bodyPr/>
        <a:lstStyle/>
        <a:p>
          <a:endParaRPr lang="en-GB"/>
        </a:p>
      </dgm:t>
    </dgm:pt>
    <dgm:pt modelId="{F281770A-9F13-4B4D-B7BC-92E249FDEF4D}">
      <dgm:prSet/>
      <dgm:spPr/>
      <dgm:t>
        <a:bodyPr/>
        <a:lstStyle/>
        <a:p>
          <a:r>
            <a:rPr lang="en-GB"/>
            <a:t>General Assembly</a:t>
          </a:r>
        </a:p>
      </dgm:t>
    </dgm:pt>
    <dgm:pt modelId="{62FAB3D1-B944-4585-B00F-B0364D54EB85}" type="parTrans" cxnId="{56F1CC67-7F73-49D1-BB33-AE878A4D4CE5}">
      <dgm:prSet/>
      <dgm:spPr/>
      <dgm:t>
        <a:bodyPr/>
        <a:lstStyle/>
        <a:p>
          <a:endParaRPr lang="en-GB"/>
        </a:p>
      </dgm:t>
    </dgm:pt>
    <dgm:pt modelId="{068AC889-CD19-4396-A3AE-3C0A05CD8474}" type="sibTrans" cxnId="{56F1CC67-7F73-49D1-BB33-AE878A4D4CE5}">
      <dgm:prSet/>
      <dgm:spPr/>
      <dgm:t>
        <a:bodyPr/>
        <a:lstStyle/>
        <a:p>
          <a:endParaRPr lang="en-GB"/>
        </a:p>
      </dgm:t>
    </dgm:pt>
    <dgm:pt modelId="{168028E0-6B95-41B2-AC03-37F38BD21485}" type="pres">
      <dgm:prSet presAssocID="{096A925D-921C-475A-B0B4-43C43A9F49C6}" presName="hierChild1" presStyleCnt="0">
        <dgm:presLayoutVars>
          <dgm:orgChart val="1"/>
          <dgm:chPref val="1"/>
          <dgm:dir/>
          <dgm:animOne val="branch"/>
          <dgm:animLvl val="lvl"/>
          <dgm:resizeHandles/>
        </dgm:presLayoutVars>
      </dgm:prSet>
      <dgm:spPr/>
    </dgm:pt>
    <dgm:pt modelId="{D6E49038-4DE8-4333-A9BA-CFA8D248C0D4}" type="pres">
      <dgm:prSet presAssocID="{F281770A-9F13-4B4D-B7BC-92E249FDEF4D}" presName="hierRoot1" presStyleCnt="0">
        <dgm:presLayoutVars>
          <dgm:hierBranch val="init"/>
        </dgm:presLayoutVars>
      </dgm:prSet>
      <dgm:spPr/>
    </dgm:pt>
    <dgm:pt modelId="{6E20333A-75C5-4E5A-B481-FF94F2C56B56}" type="pres">
      <dgm:prSet presAssocID="{F281770A-9F13-4B4D-B7BC-92E249FDEF4D}" presName="rootComposite1" presStyleCnt="0"/>
      <dgm:spPr/>
    </dgm:pt>
    <dgm:pt modelId="{1D421BEC-1986-4BBA-935F-5DC6038C5F08}" type="pres">
      <dgm:prSet presAssocID="{F281770A-9F13-4B4D-B7BC-92E249FDEF4D}" presName="rootText1" presStyleLbl="node0" presStyleIdx="0" presStyleCnt="1">
        <dgm:presLayoutVars>
          <dgm:chPref val="3"/>
        </dgm:presLayoutVars>
      </dgm:prSet>
      <dgm:spPr/>
    </dgm:pt>
    <dgm:pt modelId="{A352FD12-915D-4F07-BC40-74489FFBDC72}" type="pres">
      <dgm:prSet presAssocID="{F281770A-9F13-4B4D-B7BC-92E249FDEF4D}" presName="rootConnector1" presStyleLbl="node1" presStyleIdx="0" presStyleCnt="0"/>
      <dgm:spPr/>
    </dgm:pt>
    <dgm:pt modelId="{590EE34D-8ECC-40A4-A02D-969D037B19D0}" type="pres">
      <dgm:prSet presAssocID="{F281770A-9F13-4B4D-B7BC-92E249FDEF4D}" presName="hierChild2" presStyleCnt="0"/>
      <dgm:spPr/>
    </dgm:pt>
    <dgm:pt modelId="{CCB4EA54-817C-4832-9FF7-709AE52D5486}" type="pres">
      <dgm:prSet presAssocID="{FDB84ABE-64DC-4E26-8E1C-E12B4C7530B8}" presName="Name37" presStyleLbl="parChTrans1D2" presStyleIdx="0" presStyleCnt="1"/>
      <dgm:spPr/>
    </dgm:pt>
    <dgm:pt modelId="{958482FE-0C3E-4DA8-8F71-0D236FB0DA52}" type="pres">
      <dgm:prSet presAssocID="{5200AFF8-B103-46B0-B5F4-A99CD9CC4B23}" presName="hierRoot2" presStyleCnt="0">
        <dgm:presLayoutVars>
          <dgm:hierBranch val="init"/>
        </dgm:presLayoutVars>
      </dgm:prSet>
      <dgm:spPr/>
    </dgm:pt>
    <dgm:pt modelId="{D28E0896-C3D4-4938-AA76-161B998F535A}" type="pres">
      <dgm:prSet presAssocID="{5200AFF8-B103-46B0-B5F4-A99CD9CC4B23}" presName="rootComposite" presStyleCnt="0"/>
      <dgm:spPr/>
    </dgm:pt>
    <dgm:pt modelId="{DFFC4459-5AE0-4975-B212-2DE1DD0789EB}" type="pres">
      <dgm:prSet presAssocID="{5200AFF8-B103-46B0-B5F4-A99CD9CC4B23}" presName="rootText" presStyleLbl="node2" presStyleIdx="0" presStyleCnt="1">
        <dgm:presLayoutVars>
          <dgm:chPref val="3"/>
        </dgm:presLayoutVars>
      </dgm:prSet>
      <dgm:spPr/>
    </dgm:pt>
    <dgm:pt modelId="{8E1E7769-05AB-4582-8079-AE8BFCE2EB87}" type="pres">
      <dgm:prSet presAssocID="{5200AFF8-B103-46B0-B5F4-A99CD9CC4B23}" presName="rootConnector" presStyleLbl="node2" presStyleIdx="0" presStyleCnt="1"/>
      <dgm:spPr/>
    </dgm:pt>
    <dgm:pt modelId="{1C0DAFF1-323E-47F6-BADD-FDD7FC4D39DA}" type="pres">
      <dgm:prSet presAssocID="{5200AFF8-B103-46B0-B5F4-A99CD9CC4B23}" presName="hierChild4" presStyleCnt="0"/>
      <dgm:spPr/>
    </dgm:pt>
    <dgm:pt modelId="{B162B4CF-5FC8-4F4E-9005-BFB64923B2D8}" type="pres">
      <dgm:prSet presAssocID="{7FE21A23-510C-4192-B705-84A6B0C1C61A}" presName="Name37" presStyleLbl="parChTrans1D3" presStyleIdx="0" presStyleCnt="7"/>
      <dgm:spPr/>
    </dgm:pt>
    <dgm:pt modelId="{28F5818D-5FB5-48B0-BB06-8D47D09D3654}" type="pres">
      <dgm:prSet presAssocID="{B7626A73-2A68-4356-82A9-5840D467CE8F}" presName="hierRoot2"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FB10939B-D258-47B2-92FC-0C20BF20E56B}" type="pres">
      <dgm:prSet presAssocID="{B7626A73-2A68-4356-82A9-5840D467CE8F}" presName="rootComposite" presStyleCnt="0"/>
      <dgm:spPr>
        <a:scene3d>
          <a:camera prst="orthographicFront"/>
          <a:lightRig rig="threePt" dir="t"/>
        </a:scene3d>
        <a:sp3d contourW="12700">
          <a:bevelT prst="angle"/>
          <a:contourClr>
            <a:schemeClr val="accent6">
              <a:lumMod val="75000"/>
            </a:schemeClr>
          </a:contourClr>
        </a:sp3d>
      </dgm:spPr>
    </dgm:pt>
    <dgm:pt modelId="{614FCBBE-428E-4714-8015-2745811717E5}" type="pres">
      <dgm:prSet presAssocID="{B7626A73-2A68-4356-82A9-5840D467CE8F}" presName="rootText" presStyleLbl="node3" presStyleIdx="0" presStyleCnt="4">
        <dgm:presLayoutVars>
          <dgm:chPref val="3"/>
        </dgm:presLayoutVars>
      </dgm:prSet>
      <dgm:spPr/>
    </dgm:pt>
    <dgm:pt modelId="{66119B28-5BE2-4A3B-89CE-1DDAB456D874}" type="pres">
      <dgm:prSet presAssocID="{B7626A73-2A68-4356-82A9-5840D467CE8F}" presName="rootConnector" presStyleLbl="node3" presStyleIdx="0" presStyleCnt="4"/>
      <dgm:spPr/>
    </dgm:pt>
    <dgm:pt modelId="{8946535A-83CA-4677-A978-DC252A6199C2}" type="pres">
      <dgm:prSet presAssocID="{B7626A73-2A68-4356-82A9-5840D467CE8F}" presName="hierChild4" presStyleCnt="0"/>
      <dgm:spPr>
        <a:scene3d>
          <a:camera prst="orthographicFront"/>
          <a:lightRig rig="threePt" dir="t"/>
        </a:scene3d>
        <a:sp3d contourW="12700">
          <a:bevelT prst="angle"/>
          <a:contourClr>
            <a:schemeClr val="accent6">
              <a:lumMod val="75000"/>
            </a:schemeClr>
          </a:contourClr>
        </a:sp3d>
      </dgm:spPr>
    </dgm:pt>
    <dgm:pt modelId="{5FA20976-9567-4F3C-8218-76F9FFF3BE8B}" type="pres">
      <dgm:prSet presAssocID="{B7626A73-2A68-4356-82A9-5840D467CE8F}" presName="hierChild5" presStyleCnt="0"/>
      <dgm:spPr>
        <a:scene3d>
          <a:camera prst="orthographicFront"/>
          <a:lightRig rig="threePt" dir="t"/>
        </a:scene3d>
        <a:sp3d contourW="12700">
          <a:bevelT prst="angle"/>
          <a:contourClr>
            <a:schemeClr val="accent6">
              <a:lumMod val="75000"/>
            </a:schemeClr>
          </a:contourClr>
        </a:sp3d>
      </dgm:spPr>
    </dgm:pt>
    <dgm:pt modelId="{B1E93DAD-9ADF-41CF-853F-852FE714DEDC}" type="pres">
      <dgm:prSet presAssocID="{2C23CD0A-C835-455F-BE85-389FC696ACEB}" presName="Name37" presStyleLbl="parChTrans1D3" presStyleIdx="1" presStyleCnt="7"/>
      <dgm:spPr/>
    </dgm:pt>
    <dgm:pt modelId="{F17D5638-8B3C-45B2-937A-A91866FEEA78}" type="pres">
      <dgm:prSet presAssocID="{A819FA69-2AF9-4314-9D51-0D4AE500F68C}" presName="hierRoot2"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15751904-6B36-406F-88DB-03AAB1E6313D}" type="pres">
      <dgm:prSet presAssocID="{A819FA69-2AF9-4314-9D51-0D4AE500F68C}" presName="rootComposite" presStyleCnt="0"/>
      <dgm:spPr>
        <a:scene3d>
          <a:camera prst="orthographicFront"/>
          <a:lightRig rig="threePt" dir="t"/>
        </a:scene3d>
        <a:sp3d contourW="12700">
          <a:bevelT prst="angle"/>
          <a:contourClr>
            <a:schemeClr val="accent6">
              <a:lumMod val="75000"/>
            </a:schemeClr>
          </a:contourClr>
        </a:sp3d>
      </dgm:spPr>
    </dgm:pt>
    <dgm:pt modelId="{44D3BA8C-BF49-4012-9747-E527F1AA3186}" type="pres">
      <dgm:prSet presAssocID="{A819FA69-2AF9-4314-9D51-0D4AE500F68C}" presName="rootText" presStyleLbl="node3" presStyleIdx="1" presStyleCnt="4">
        <dgm:presLayoutVars>
          <dgm:chPref val="3"/>
        </dgm:presLayoutVars>
      </dgm:prSet>
      <dgm:spPr/>
    </dgm:pt>
    <dgm:pt modelId="{8514BA5A-A9C3-4ECC-B95B-01939754AB61}" type="pres">
      <dgm:prSet presAssocID="{A819FA69-2AF9-4314-9D51-0D4AE500F68C}" presName="rootConnector" presStyleLbl="node3" presStyleIdx="1" presStyleCnt="4"/>
      <dgm:spPr/>
    </dgm:pt>
    <dgm:pt modelId="{93603C40-E432-4543-88F4-712B4DC2E79A}" type="pres">
      <dgm:prSet presAssocID="{A819FA69-2AF9-4314-9D51-0D4AE500F68C}" presName="hierChild4" presStyleCnt="0"/>
      <dgm:spPr>
        <a:scene3d>
          <a:camera prst="orthographicFront"/>
          <a:lightRig rig="threePt" dir="t"/>
        </a:scene3d>
        <a:sp3d contourW="12700">
          <a:bevelT prst="angle"/>
          <a:contourClr>
            <a:schemeClr val="accent6">
              <a:lumMod val="75000"/>
            </a:schemeClr>
          </a:contourClr>
        </a:sp3d>
      </dgm:spPr>
    </dgm:pt>
    <dgm:pt modelId="{D6E1EBC6-EB96-4036-A88C-BDBDCCF74B94}" type="pres">
      <dgm:prSet presAssocID="{A819FA69-2AF9-4314-9D51-0D4AE500F68C}" presName="hierChild5" presStyleCnt="0"/>
      <dgm:spPr>
        <a:scene3d>
          <a:camera prst="orthographicFront"/>
          <a:lightRig rig="threePt" dir="t"/>
        </a:scene3d>
        <a:sp3d contourW="12700">
          <a:bevelT prst="angle"/>
          <a:contourClr>
            <a:schemeClr val="accent6">
              <a:lumMod val="75000"/>
            </a:schemeClr>
          </a:contourClr>
        </a:sp3d>
      </dgm:spPr>
    </dgm:pt>
    <dgm:pt modelId="{67239ABB-8910-41F7-904F-144D333BEDEB}" type="pres">
      <dgm:prSet presAssocID="{1EA71AC9-A205-4FC2-B6CF-A8AB152C87EA}" presName="Name111" presStyleLbl="parChTrans1D4" presStyleIdx="0" presStyleCnt="4"/>
      <dgm:spPr/>
    </dgm:pt>
    <dgm:pt modelId="{19369856-648E-49D7-9B15-918F2D20216A}" type="pres">
      <dgm:prSet presAssocID="{9025F783-8C66-417F-97E5-7CE795321650}"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CB84805D-94E0-4E77-8B38-414064F44654}" type="pres">
      <dgm:prSet presAssocID="{9025F783-8C66-417F-97E5-7CE795321650}" presName="rootComposite3" presStyleCnt="0"/>
      <dgm:spPr>
        <a:scene3d>
          <a:camera prst="orthographicFront"/>
          <a:lightRig rig="threePt" dir="t"/>
        </a:scene3d>
        <a:sp3d contourW="12700">
          <a:bevelT prst="angle"/>
          <a:contourClr>
            <a:schemeClr val="accent6">
              <a:lumMod val="75000"/>
            </a:schemeClr>
          </a:contourClr>
        </a:sp3d>
      </dgm:spPr>
    </dgm:pt>
    <dgm:pt modelId="{2B554AB4-C005-4723-B65F-DAF30749E539}" type="pres">
      <dgm:prSet presAssocID="{9025F783-8C66-417F-97E5-7CE795321650}" presName="rootText3" presStyleLbl="asst3" presStyleIdx="0" presStyleCnt="4">
        <dgm:presLayoutVars>
          <dgm:chPref val="3"/>
        </dgm:presLayoutVars>
      </dgm:prSet>
      <dgm:spPr/>
    </dgm:pt>
    <dgm:pt modelId="{826A06AF-E035-4CF6-8AD6-B1A11AA0F453}" type="pres">
      <dgm:prSet presAssocID="{9025F783-8C66-417F-97E5-7CE795321650}" presName="rootConnector3" presStyleLbl="asst3" presStyleIdx="0" presStyleCnt="4"/>
      <dgm:spPr/>
    </dgm:pt>
    <dgm:pt modelId="{C1F03178-F243-40C1-9545-6A216F692CDC}" type="pres">
      <dgm:prSet presAssocID="{9025F783-8C66-417F-97E5-7CE795321650}" presName="hierChild6" presStyleCnt="0"/>
      <dgm:spPr>
        <a:scene3d>
          <a:camera prst="orthographicFront"/>
          <a:lightRig rig="threePt" dir="t"/>
        </a:scene3d>
        <a:sp3d contourW="12700">
          <a:bevelT prst="angle"/>
          <a:contourClr>
            <a:schemeClr val="accent6">
              <a:lumMod val="75000"/>
            </a:schemeClr>
          </a:contourClr>
        </a:sp3d>
      </dgm:spPr>
    </dgm:pt>
    <dgm:pt modelId="{6A00086F-71F9-45E8-BB4A-06DF2C481FC5}" type="pres">
      <dgm:prSet presAssocID="{9025F783-8C66-417F-97E5-7CE795321650}" presName="hierChild7" presStyleCnt="0"/>
      <dgm:spPr>
        <a:scene3d>
          <a:camera prst="orthographicFront"/>
          <a:lightRig rig="threePt" dir="t"/>
        </a:scene3d>
        <a:sp3d contourW="12700">
          <a:bevelT prst="angle"/>
          <a:contourClr>
            <a:schemeClr val="accent6">
              <a:lumMod val="75000"/>
            </a:schemeClr>
          </a:contourClr>
        </a:sp3d>
      </dgm:spPr>
    </dgm:pt>
    <dgm:pt modelId="{399A8598-A304-4366-956E-8930BEAE34A1}" type="pres">
      <dgm:prSet presAssocID="{F556DFB3-AAFA-4303-AA25-C604AA571D7A}" presName="Name111" presStyleLbl="parChTrans1D4" presStyleIdx="1" presStyleCnt="4"/>
      <dgm:spPr/>
    </dgm:pt>
    <dgm:pt modelId="{ADF2B158-AF04-44C8-9971-EF8046B70E3E}" type="pres">
      <dgm:prSet presAssocID="{16789A21-A5E2-44A2-8835-A0C194B80DCE}"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9D6E1EF6-895B-4456-A63B-068977DDDC85}" type="pres">
      <dgm:prSet presAssocID="{16789A21-A5E2-44A2-8835-A0C194B80DCE}" presName="rootComposite3" presStyleCnt="0"/>
      <dgm:spPr>
        <a:scene3d>
          <a:camera prst="orthographicFront"/>
          <a:lightRig rig="threePt" dir="t"/>
        </a:scene3d>
        <a:sp3d contourW="12700">
          <a:bevelT prst="angle"/>
          <a:contourClr>
            <a:schemeClr val="accent6">
              <a:lumMod val="75000"/>
            </a:schemeClr>
          </a:contourClr>
        </a:sp3d>
      </dgm:spPr>
    </dgm:pt>
    <dgm:pt modelId="{AB357899-AEE1-4280-9CC0-E3088E5A5C07}" type="pres">
      <dgm:prSet presAssocID="{16789A21-A5E2-44A2-8835-A0C194B80DCE}" presName="rootText3" presStyleLbl="asst3" presStyleIdx="1" presStyleCnt="4">
        <dgm:presLayoutVars>
          <dgm:chPref val="3"/>
        </dgm:presLayoutVars>
      </dgm:prSet>
      <dgm:spPr/>
    </dgm:pt>
    <dgm:pt modelId="{81328CF5-9BA9-4644-ACCE-336AE856D685}" type="pres">
      <dgm:prSet presAssocID="{16789A21-A5E2-44A2-8835-A0C194B80DCE}" presName="rootConnector3" presStyleLbl="asst3" presStyleIdx="1" presStyleCnt="4"/>
      <dgm:spPr/>
    </dgm:pt>
    <dgm:pt modelId="{BCB52F2E-450E-4C8F-A784-EBDAB19942ED}" type="pres">
      <dgm:prSet presAssocID="{16789A21-A5E2-44A2-8835-A0C194B80DCE}" presName="hierChild6" presStyleCnt="0"/>
      <dgm:spPr>
        <a:scene3d>
          <a:camera prst="orthographicFront"/>
          <a:lightRig rig="threePt" dir="t"/>
        </a:scene3d>
        <a:sp3d contourW="12700">
          <a:bevelT prst="angle"/>
          <a:contourClr>
            <a:schemeClr val="accent6">
              <a:lumMod val="75000"/>
            </a:schemeClr>
          </a:contourClr>
        </a:sp3d>
      </dgm:spPr>
    </dgm:pt>
    <dgm:pt modelId="{E364E402-617A-4E5D-B0F6-D605986E2C7B}" type="pres">
      <dgm:prSet presAssocID="{16789A21-A5E2-44A2-8835-A0C194B80DCE}" presName="hierChild7" presStyleCnt="0"/>
      <dgm:spPr>
        <a:scene3d>
          <a:camera prst="orthographicFront"/>
          <a:lightRig rig="threePt" dir="t"/>
        </a:scene3d>
        <a:sp3d contourW="12700">
          <a:bevelT prst="angle"/>
          <a:contourClr>
            <a:schemeClr val="accent6">
              <a:lumMod val="75000"/>
            </a:schemeClr>
          </a:contourClr>
        </a:sp3d>
      </dgm:spPr>
    </dgm:pt>
    <dgm:pt modelId="{3C88426D-DDE9-4B14-8710-7B32B9FF78B6}" type="pres">
      <dgm:prSet presAssocID="{36A01A11-3680-4003-8B53-1C8D29A7107B}" presName="Name37" presStyleLbl="parChTrans1D3" presStyleIdx="2" presStyleCnt="7"/>
      <dgm:spPr/>
    </dgm:pt>
    <dgm:pt modelId="{6BCED461-718E-4257-956F-2B5E1714668E}" type="pres">
      <dgm:prSet presAssocID="{E85D832E-1792-4E1E-8F84-3AC7F14557B3}" presName="hierRoot2"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64A6622A-F690-4544-97CC-E18BCA74FCAA}" type="pres">
      <dgm:prSet presAssocID="{E85D832E-1792-4E1E-8F84-3AC7F14557B3}" presName="rootComposite" presStyleCnt="0"/>
      <dgm:spPr>
        <a:scene3d>
          <a:camera prst="orthographicFront"/>
          <a:lightRig rig="threePt" dir="t"/>
        </a:scene3d>
        <a:sp3d contourW="12700">
          <a:bevelT prst="angle"/>
          <a:contourClr>
            <a:schemeClr val="accent6">
              <a:lumMod val="75000"/>
            </a:schemeClr>
          </a:contourClr>
        </a:sp3d>
      </dgm:spPr>
    </dgm:pt>
    <dgm:pt modelId="{E9F41635-3571-4565-A275-4C5DBA848973}" type="pres">
      <dgm:prSet presAssocID="{E85D832E-1792-4E1E-8F84-3AC7F14557B3}" presName="rootText" presStyleLbl="node3" presStyleIdx="2" presStyleCnt="4">
        <dgm:presLayoutVars>
          <dgm:chPref val="3"/>
        </dgm:presLayoutVars>
      </dgm:prSet>
      <dgm:spPr/>
    </dgm:pt>
    <dgm:pt modelId="{3FB33D31-C154-4602-99F3-666E94368834}" type="pres">
      <dgm:prSet presAssocID="{E85D832E-1792-4E1E-8F84-3AC7F14557B3}" presName="rootConnector" presStyleLbl="node3" presStyleIdx="2" presStyleCnt="4"/>
      <dgm:spPr/>
    </dgm:pt>
    <dgm:pt modelId="{B0DC69C7-2326-41B9-B8A6-D3D1F0B23C55}" type="pres">
      <dgm:prSet presAssocID="{E85D832E-1792-4E1E-8F84-3AC7F14557B3}" presName="hierChild4" presStyleCnt="0"/>
      <dgm:spPr>
        <a:scene3d>
          <a:camera prst="orthographicFront"/>
          <a:lightRig rig="threePt" dir="t"/>
        </a:scene3d>
        <a:sp3d contourW="12700">
          <a:bevelT prst="angle"/>
          <a:contourClr>
            <a:schemeClr val="accent6">
              <a:lumMod val="75000"/>
            </a:schemeClr>
          </a:contourClr>
        </a:sp3d>
      </dgm:spPr>
    </dgm:pt>
    <dgm:pt modelId="{91230E4A-84FB-4F02-AC89-2ACB20096C42}" type="pres">
      <dgm:prSet presAssocID="{E85D832E-1792-4E1E-8F84-3AC7F14557B3}" presName="hierChild5" presStyleCnt="0"/>
      <dgm:spPr>
        <a:scene3d>
          <a:camera prst="orthographicFront"/>
          <a:lightRig rig="threePt" dir="t"/>
        </a:scene3d>
        <a:sp3d contourW="12700">
          <a:bevelT prst="angle"/>
          <a:contourClr>
            <a:schemeClr val="accent6">
              <a:lumMod val="75000"/>
            </a:schemeClr>
          </a:contourClr>
        </a:sp3d>
      </dgm:spPr>
    </dgm:pt>
    <dgm:pt modelId="{C52FD892-B96F-40A7-B630-5CA0AB02B508}" type="pres">
      <dgm:prSet presAssocID="{F4A7807F-C245-40E9-A00F-85F9FA56C4DE}" presName="Name37" presStyleLbl="parChTrans1D3" presStyleIdx="3" presStyleCnt="7"/>
      <dgm:spPr/>
    </dgm:pt>
    <dgm:pt modelId="{F06C292C-88B7-4DC4-9956-7E872C4A3159}" type="pres">
      <dgm:prSet presAssocID="{3C371213-2458-4CA1-B6BB-B1E048910AF5}" presName="hierRoot2"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6416B8D8-87A6-44F3-8BA0-216F34E4B6AC}" type="pres">
      <dgm:prSet presAssocID="{3C371213-2458-4CA1-B6BB-B1E048910AF5}" presName="rootComposite" presStyleCnt="0"/>
      <dgm:spPr>
        <a:scene3d>
          <a:camera prst="orthographicFront"/>
          <a:lightRig rig="threePt" dir="t"/>
        </a:scene3d>
        <a:sp3d contourW="12700">
          <a:bevelT prst="angle"/>
          <a:contourClr>
            <a:schemeClr val="accent6">
              <a:lumMod val="75000"/>
            </a:schemeClr>
          </a:contourClr>
        </a:sp3d>
      </dgm:spPr>
    </dgm:pt>
    <dgm:pt modelId="{50806523-D9BB-44D7-B583-CCF1F1D24F4E}" type="pres">
      <dgm:prSet presAssocID="{3C371213-2458-4CA1-B6BB-B1E048910AF5}" presName="rootText" presStyleLbl="node3" presStyleIdx="3" presStyleCnt="4">
        <dgm:presLayoutVars>
          <dgm:chPref val="3"/>
        </dgm:presLayoutVars>
      </dgm:prSet>
      <dgm:spPr/>
    </dgm:pt>
    <dgm:pt modelId="{A05160EA-C59A-4ACF-B62E-718D36238EDB}" type="pres">
      <dgm:prSet presAssocID="{3C371213-2458-4CA1-B6BB-B1E048910AF5}" presName="rootConnector" presStyleLbl="node3" presStyleIdx="3" presStyleCnt="4"/>
      <dgm:spPr/>
    </dgm:pt>
    <dgm:pt modelId="{7B5B21C4-CB87-4471-B5F8-DD372BBB2766}" type="pres">
      <dgm:prSet presAssocID="{3C371213-2458-4CA1-B6BB-B1E048910AF5}" presName="hierChild4" presStyleCnt="0"/>
      <dgm:spPr>
        <a:scene3d>
          <a:camera prst="orthographicFront"/>
          <a:lightRig rig="threePt" dir="t"/>
        </a:scene3d>
        <a:sp3d contourW="12700">
          <a:bevelT prst="angle"/>
          <a:contourClr>
            <a:schemeClr val="accent6">
              <a:lumMod val="75000"/>
            </a:schemeClr>
          </a:contourClr>
        </a:sp3d>
      </dgm:spPr>
    </dgm:pt>
    <dgm:pt modelId="{BF123700-8758-4F15-A6F4-18539500EA14}" type="pres">
      <dgm:prSet presAssocID="{3C371213-2458-4CA1-B6BB-B1E048910AF5}" presName="hierChild5" presStyleCnt="0"/>
      <dgm:spPr>
        <a:scene3d>
          <a:camera prst="orthographicFront"/>
          <a:lightRig rig="threePt" dir="t"/>
        </a:scene3d>
        <a:sp3d contourW="12700">
          <a:bevelT prst="angle"/>
          <a:contourClr>
            <a:schemeClr val="accent6">
              <a:lumMod val="75000"/>
            </a:schemeClr>
          </a:contourClr>
        </a:sp3d>
      </dgm:spPr>
    </dgm:pt>
    <dgm:pt modelId="{5E1CEE86-D232-4377-BE16-45FF53BE5F04}" type="pres">
      <dgm:prSet presAssocID="{AD4996A9-BD92-4762-8A90-BE22EE85D8C5}" presName="Name111" presStyleLbl="parChTrans1D4" presStyleIdx="2" presStyleCnt="4"/>
      <dgm:spPr/>
    </dgm:pt>
    <dgm:pt modelId="{A2FEB774-A3CC-4A69-BE50-F8B5AA68B8F1}" type="pres">
      <dgm:prSet presAssocID="{5C8EAA83-231C-4518-AC24-D6DA8CA3D5A1}"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CB6B3EA6-8C96-4F59-83E4-BDF10608D3AD}" type="pres">
      <dgm:prSet presAssocID="{5C8EAA83-231C-4518-AC24-D6DA8CA3D5A1}" presName="rootComposite3" presStyleCnt="0"/>
      <dgm:spPr>
        <a:scene3d>
          <a:camera prst="orthographicFront"/>
          <a:lightRig rig="threePt" dir="t"/>
        </a:scene3d>
        <a:sp3d contourW="12700">
          <a:bevelT prst="angle"/>
          <a:contourClr>
            <a:schemeClr val="accent6">
              <a:lumMod val="75000"/>
            </a:schemeClr>
          </a:contourClr>
        </a:sp3d>
      </dgm:spPr>
    </dgm:pt>
    <dgm:pt modelId="{D71A4511-FBCB-47DF-9C47-08D01B26BB6E}" type="pres">
      <dgm:prSet presAssocID="{5C8EAA83-231C-4518-AC24-D6DA8CA3D5A1}" presName="rootText3" presStyleLbl="asst3" presStyleIdx="2" presStyleCnt="4">
        <dgm:presLayoutVars>
          <dgm:chPref val="3"/>
        </dgm:presLayoutVars>
      </dgm:prSet>
      <dgm:spPr/>
    </dgm:pt>
    <dgm:pt modelId="{117B7FEB-EF76-4D02-963F-FC477FB1D153}" type="pres">
      <dgm:prSet presAssocID="{5C8EAA83-231C-4518-AC24-D6DA8CA3D5A1}" presName="rootConnector3" presStyleLbl="asst3" presStyleIdx="2" presStyleCnt="4"/>
      <dgm:spPr/>
    </dgm:pt>
    <dgm:pt modelId="{C35D3993-5DFE-4C2C-94EE-D5DDCB1F78CF}" type="pres">
      <dgm:prSet presAssocID="{5C8EAA83-231C-4518-AC24-D6DA8CA3D5A1}" presName="hierChild6" presStyleCnt="0"/>
      <dgm:spPr>
        <a:scene3d>
          <a:camera prst="orthographicFront"/>
          <a:lightRig rig="threePt" dir="t"/>
        </a:scene3d>
        <a:sp3d contourW="12700">
          <a:bevelT prst="angle"/>
          <a:contourClr>
            <a:schemeClr val="accent6">
              <a:lumMod val="75000"/>
            </a:schemeClr>
          </a:contourClr>
        </a:sp3d>
      </dgm:spPr>
    </dgm:pt>
    <dgm:pt modelId="{10E75A7C-24A6-4BA8-91D3-E5A12EDB41E0}" type="pres">
      <dgm:prSet presAssocID="{5C8EAA83-231C-4518-AC24-D6DA8CA3D5A1}" presName="hierChild7" presStyleCnt="0"/>
      <dgm:spPr>
        <a:scene3d>
          <a:camera prst="orthographicFront"/>
          <a:lightRig rig="threePt" dir="t"/>
        </a:scene3d>
        <a:sp3d contourW="12700">
          <a:bevelT prst="angle"/>
          <a:contourClr>
            <a:schemeClr val="accent6">
              <a:lumMod val="75000"/>
            </a:schemeClr>
          </a:contourClr>
        </a:sp3d>
      </dgm:spPr>
    </dgm:pt>
    <dgm:pt modelId="{8761164E-D08B-4218-AB3A-230404F193FE}" type="pres">
      <dgm:prSet presAssocID="{BA6DFF46-5855-41C5-ADDA-BB7F95A5CE38}" presName="Name111" presStyleLbl="parChTrans1D4" presStyleIdx="3" presStyleCnt="4"/>
      <dgm:spPr/>
    </dgm:pt>
    <dgm:pt modelId="{B0A439BB-1EE3-4E4A-BC27-7A12214E2E2E}" type="pres">
      <dgm:prSet presAssocID="{126794FA-BF03-49BE-BA67-364F0F8B159D}"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B005A219-4BCC-4178-90CB-1AD9C4E53D33}" type="pres">
      <dgm:prSet presAssocID="{126794FA-BF03-49BE-BA67-364F0F8B159D}" presName="rootComposite3" presStyleCnt="0"/>
      <dgm:spPr>
        <a:scene3d>
          <a:camera prst="orthographicFront"/>
          <a:lightRig rig="threePt" dir="t"/>
        </a:scene3d>
        <a:sp3d contourW="12700">
          <a:bevelT prst="angle"/>
          <a:contourClr>
            <a:schemeClr val="accent6">
              <a:lumMod val="75000"/>
            </a:schemeClr>
          </a:contourClr>
        </a:sp3d>
      </dgm:spPr>
    </dgm:pt>
    <dgm:pt modelId="{0B0FEE05-9274-43C1-974A-B062D5C137B2}" type="pres">
      <dgm:prSet presAssocID="{126794FA-BF03-49BE-BA67-364F0F8B159D}" presName="rootText3" presStyleLbl="asst3" presStyleIdx="3" presStyleCnt="4">
        <dgm:presLayoutVars>
          <dgm:chPref val="3"/>
        </dgm:presLayoutVars>
      </dgm:prSet>
      <dgm:spPr/>
    </dgm:pt>
    <dgm:pt modelId="{71DDA5B7-98BF-4A83-BDAB-E4922C3C1CA3}" type="pres">
      <dgm:prSet presAssocID="{126794FA-BF03-49BE-BA67-364F0F8B159D}" presName="rootConnector3" presStyleLbl="asst3" presStyleIdx="3" presStyleCnt="4"/>
      <dgm:spPr/>
    </dgm:pt>
    <dgm:pt modelId="{53ED605F-129B-4CAE-9CA6-637656BBB8C9}" type="pres">
      <dgm:prSet presAssocID="{126794FA-BF03-49BE-BA67-364F0F8B159D}" presName="hierChild6" presStyleCnt="0"/>
      <dgm:spPr>
        <a:scene3d>
          <a:camera prst="orthographicFront"/>
          <a:lightRig rig="threePt" dir="t"/>
        </a:scene3d>
        <a:sp3d contourW="12700">
          <a:bevelT prst="angle"/>
          <a:contourClr>
            <a:schemeClr val="accent6">
              <a:lumMod val="75000"/>
            </a:schemeClr>
          </a:contourClr>
        </a:sp3d>
      </dgm:spPr>
    </dgm:pt>
    <dgm:pt modelId="{ED9DC64C-4804-47A2-9358-8D4CC7942AEB}" type="pres">
      <dgm:prSet presAssocID="{126794FA-BF03-49BE-BA67-364F0F8B159D}" presName="hierChild7" presStyleCnt="0"/>
      <dgm:spPr>
        <a:scene3d>
          <a:camera prst="orthographicFront"/>
          <a:lightRig rig="threePt" dir="t"/>
        </a:scene3d>
        <a:sp3d contourW="12700">
          <a:bevelT prst="angle"/>
          <a:contourClr>
            <a:schemeClr val="accent6">
              <a:lumMod val="75000"/>
            </a:schemeClr>
          </a:contourClr>
        </a:sp3d>
      </dgm:spPr>
    </dgm:pt>
    <dgm:pt modelId="{BFD25273-0281-45FE-A5A9-2B5CBD886EFF}" type="pres">
      <dgm:prSet presAssocID="{5200AFF8-B103-46B0-B5F4-A99CD9CC4B23}" presName="hierChild5" presStyleCnt="0"/>
      <dgm:spPr/>
    </dgm:pt>
    <dgm:pt modelId="{A2DBA870-6802-4AA3-B636-B1D9EEE85B50}" type="pres">
      <dgm:prSet presAssocID="{7C158E16-E0FD-4F0A-8352-D72574E4A1ED}" presName="Name111" presStyleLbl="parChTrans1D3" presStyleIdx="4" presStyleCnt="7"/>
      <dgm:spPr/>
    </dgm:pt>
    <dgm:pt modelId="{FB191857-1A9D-4D6E-A0DE-8D907A1A6980}" type="pres">
      <dgm:prSet presAssocID="{D7C6EFB9-F3F4-42F8-ABD8-A320FBF21853}"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42651E3E-0C51-4E55-8655-F2E8DA9E3A2C}" type="pres">
      <dgm:prSet presAssocID="{D7C6EFB9-F3F4-42F8-ABD8-A320FBF21853}" presName="rootComposite3" presStyleCnt="0"/>
      <dgm:spPr>
        <a:scene3d>
          <a:camera prst="orthographicFront"/>
          <a:lightRig rig="threePt" dir="t"/>
        </a:scene3d>
        <a:sp3d contourW="12700">
          <a:bevelT prst="angle"/>
          <a:contourClr>
            <a:schemeClr val="accent6">
              <a:lumMod val="75000"/>
            </a:schemeClr>
          </a:contourClr>
        </a:sp3d>
      </dgm:spPr>
    </dgm:pt>
    <dgm:pt modelId="{630FA67A-AB77-479C-8B09-BDFD1E83C9FE}" type="pres">
      <dgm:prSet presAssocID="{D7C6EFB9-F3F4-42F8-ABD8-A320FBF21853}" presName="rootText3" presStyleLbl="asst2" presStyleIdx="0" presStyleCnt="3">
        <dgm:presLayoutVars>
          <dgm:chPref val="3"/>
        </dgm:presLayoutVars>
      </dgm:prSet>
      <dgm:spPr/>
    </dgm:pt>
    <dgm:pt modelId="{075E72BA-EF9A-4BBE-987F-0A74CF3C9C2C}" type="pres">
      <dgm:prSet presAssocID="{D7C6EFB9-F3F4-42F8-ABD8-A320FBF21853}" presName="rootConnector3" presStyleLbl="asst2" presStyleIdx="0" presStyleCnt="3"/>
      <dgm:spPr/>
    </dgm:pt>
    <dgm:pt modelId="{E106FDF7-ED44-4770-ABA9-F9F89DFA6B24}" type="pres">
      <dgm:prSet presAssocID="{D7C6EFB9-F3F4-42F8-ABD8-A320FBF21853}" presName="hierChild6" presStyleCnt="0"/>
      <dgm:spPr>
        <a:scene3d>
          <a:camera prst="orthographicFront"/>
          <a:lightRig rig="threePt" dir="t"/>
        </a:scene3d>
        <a:sp3d contourW="12700">
          <a:bevelT prst="angle"/>
          <a:contourClr>
            <a:schemeClr val="accent6">
              <a:lumMod val="75000"/>
            </a:schemeClr>
          </a:contourClr>
        </a:sp3d>
      </dgm:spPr>
    </dgm:pt>
    <dgm:pt modelId="{93F407BD-9327-4336-AE99-C749CA1A8CA3}" type="pres">
      <dgm:prSet presAssocID="{D7C6EFB9-F3F4-42F8-ABD8-A320FBF21853}" presName="hierChild7" presStyleCnt="0"/>
      <dgm:spPr>
        <a:scene3d>
          <a:camera prst="orthographicFront"/>
          <a:lightRig rig="threePt" dir="t"/>
        </a:scene3d>
        <a:sp3d contourW="12700">
          <a:bevelT prst="angle"/>
          <a:contourClr>
            <a:schemeClr val="accent6">
              <a:lumMod val="75000"/>
            </a:schemeClr>
          </a:contourClr>
        </a:sp3d>
      </dgm:spPr>
    </dgm:pt>
    <dgm:pt modelId="{B6C64BC2-E684-4E46-8B6B-783A4E8AF9C3}" type="pres">
      <dgm:prSet presAssocID="{5BB5A092-4EA8-4008-A148-541F82A75782}" presName="Name111" presStyleLbl="parChTrans1D3" presStyleIdx="5" presStyleCnt="7"/>
      <dgm:spPr/>
    </dgm:pt>
    <dgm:pt modelId="{9290FF02-16F0-4E70-BAEE-1CE74AD781A3}" type="pres">
      <dgm:prSet presAssocID="{A6181144-88BC-4A17-A121-E75737A20B7A}"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0E854F90-E0CC-4410-84D4-81BAFF87137B}" type="pres">
      <dgm:prSet presAssocID="{A6181144-88BC-4A17-A121-E75737A20B7A}" presName="rootComposite3" presStyleCnt="0"/>
      <dgm:spPr>
        <a:scene3d>
          <a:camera prst="orthographicFront"/>
          <a:lightRig rig="threePt" dir="t"/>
        </a:scene3d>
        <a:sp3d contourW="12700">
          <a:bevelT prst="angle"/>
          <a:contourClr>
            <a:schemeClr val="accent6">
              <a:lumMod val="75000"/>
            </a:schemeClr>
          </a:contourClr>
        </a:sp3d>
      </dgm:spPr>
    </dgm:pt>
    <dgm:pt modelId="{FD500C8B-A235-4684-B808-B9C38656316A}" type="pres">
      <dgm:prSet presAssocID="{A6181144-88BC-4A17-A121-E75737A20B7A}" presName="rootText3" presStyleLbl="asst2" presStyleIdx="1" presStyleCnt="3">
        <dgm:presLayoutVars>
          <dgm:chPref val="3"/>
        </dgm:presLayoutVars>
      </dgm:prSet>
      <dgm:spPr/>
    </dgm:pt>
    <dgm:pt modelId="{9BD068D5-F464-481C-AB77-25A47FD651E8}" type="pres">
      <dgm:prSet presAssocID="{A6181144-88BC-4A17-A121-E75737A20B7A}" presName="rootConnector3" presStyleLbl="asst2" presStyleIdx="1" presStyleCnt="3"/>
      <dgm:spPr/>
    </dgm:pt>
    <dgm:pt modelId="{E9015E9F-6FF0-46AE-ABC9-13532665A7B4}" type="pres">
      <dgm:prSet presAssocID="{A6181144-88BC-4A17-A121-E75737A20B7A}" presName="hierChild6" presStyleCnt="0"/>
      <dgm:spPr>
        <a:scene3d>
          <a:camera prst="orthographicFront"/>
          <a:lightRig rig="threePt" dir="t"/>
        </a:scene3d>
        <a:sp3d contourW="12700">
          <a:bevelT prst="angle"/>
          <a:contourClr>
            <a:schemeClr val="accent6">
              <a:lumMod val="75000"/>
            </a:schemeClr>
          </a:contourClr>
        </a:sp3d>
      </dgm:spPr>
    </dgm:pt>
    <dgm:pt modelId="{1F24240B-A58A-4974-9CAD-DC2DF96849B8}" type="pres">
      <dgm:prSet presAssocID="{A6181144-88BC-4A17-A121-E75737A20B7A}" presName="hierChild7" presStyleCnt="0"/>
      <dgm:spPr>
        <a:scene3d>
          <a:camera prst="orthographicFront"/>
          <a:lightRig rig="threePt" dir="t"/>
        </a:scene3d>
        <a:sp3d contourW="12700">
          <a:bevelT prst="angle"/>
          <a:contourClr>
            <a:schemeClr val="accent6">
              <a:lumMod val="75000"/>
            </a:schemeClr>
          </a:contourClr>
        </a:sp3d>
      </dgm:spPr>
    </dgm:pt>
    <dgm:pt modelId="{3EA1492C-A5C9-4D1A-8124-DF31A89A28D3}" type="pres">
      <dgm:prSet presAssocID="{85B3B7EB-1BA6-4217-B1BD-8A1884194E06}" presName="Name111" presStyleLbl="parChTrans1D3" presStyleIdx="6" presStyleCnt="7"/>
      <dgm:spPr/>
    </dgm:pt>
    <dgm:pt modelId="{A5071451-FB06-4A75-A403-E2A334140743}" type="pres">
      <dgm:prSet presAssocID="{1EBCE0B4-E8F6-4547-97CB-D9F60B00CCDC}" presName="hierRoot3" presStyleCnt="0">
        <dgm:presLayoutVars>
          <dgm:hierBranch val="init"/>
        </dgm:presLayoutVars>
      </dgm:prSet>
      <dgm:spPr>
        <a:scene3d>
          <a:camera prst="orthographicFront"/>
          <a:lightRig rig="threePt" dir="t"/>
        </a:scene3d>
        <a:sp3d contourW="12700">
          <a:bevelT prst="angle"/>
          <a:contourClr>
            <a:schemeClr val="accent6">
              <a:lumMod val="75000"/>
            </a:schemeClr>
          </a:contourClr>
        </a:sp3d>
      </dgm:spPr>
    </dgm:pt>
    <dgm:pt modelId="{74DF716E-A3E5-4835-A98A-524BBF2BDEFD}" type="pres">
      <dgm:prSet presAssocID="{1EBCE0B4-E8F6-4547-97CB-D9F60B00CCDC}" presName="rootComposite3" presStyleCnt="0"/>
      <dgm:spPr>
        <a:scene3d>
          <a:camera prst="orthographicFront"/>
          <a:lightRig rig="threePt" dir="t"/>
        </a:scene3d>
        <a:sp3d contourW="12700">
          <a:bevelT prst="angle"/>
          <a:contourClr>
            <a:schemeClr val="accent6">
              <a:lumMod val="75000"/>
            </a:schemeClr>
          </a:contourClr>
        </a:sp3d>
      </dgm:spPr>
    </dgm:pt>
    <dgm:pt modelId="{88970265-8BA1-40E2-BEB0-367C0FFDD618}" type="pres">
      <dgm:prSet presAssocID="{1EBCE0B4-E8F6-4547-97CB-D9F60B00CCDC}" presName="rootText3" presStyleLbl="asst2" presStyleIdx="2" presStyleCnt="3">
        <dgm:presLayoutVars>
          <dgm:chPref val="3"/>
        </dgm:presLayoutVars>
      </dgm:prSet>
      <dgm:spPr/>
    </dgm:pt>
    <dgm:pt modelId="{A260D116-81D2-4CFC-BE3F-0C75B51C5E37}" type="pres">
      <dgm:prSet presAssocID="{1EBCE0B4-E8F6-4547-97CB-D9F60B00CCDC}" presName="rootConnector3" presStyleLbl="asst2" presStyleIdx="2" presStyleCnt="3"/>
      <dgm:spPr/>
    </dgm:pt>
    <dgm:pt modelId="{29351137-71C5-4D54-A5FA-079EBBD7BDDF}" type="pres">
      <dgm:prSet presAssocID="{1EBCE0B4-E8F6-4547-97CB-D9F60B00CCDC}" presName="hierChild6" presStyleCnt="0"/>
      <dgm:spPr>
        <a:scene3d>
          <a:camera prst="orthographicFront"/>
          <a:lightRig rig="threePt" dir="t"/>
        </a:scene3d>
        <a:sp3d contourW="12700">
          <a:bevelT prst="angle"/>
          <a:contourClr>
            <a:schemeClr val="accent6">
              <a:lumMod val="75000"/>
            </a:schemeClr>
          </a:contourClr>
        </a:sp3d>
      </dgm:spPr>
    </dgm:pt>
    <dgm:pt modelId="{66D35635-B35B-4246-B672-056D6C748BDC}" type="pres">
      <dgm:prSet presAssocID="{1EBCE0B4-E8F6-4547-97CB-D9F60B00CCDC}" presName="hierChild7" presStyleCnt="0"/>
      <dgm:spPr>
        <a:scene3d>
          <a:camera prst="orthographicFront"/>
          <a:lightRig rig="threePt" dir="t"/>
        </a:scene3d>
        <a:sp3d contourW="12700">
          <a:bevelT prst="angle"/>
          <a:contourClr>
            <a:schemeClr val="accent6">
              <a:lumMod val="75000"/>
            </a:schemeClr>
          </a:contourClr>
        </a:sp3d>
      </dgm:spPr>
    </dgm:pt>
    <dgm:pt modelId="{7921AAD2-7204-4FAD-9C40-B31AB309E788}" type="pres">
      <dgm:prSet presAssocID="{F281770A-9F13-4B4D-B7BC-92E249FDEF4D}" presName="hierChild3" presStyleCnt="0"/>
      <dgm:spPr/>
    </dgm:pt>
  </dgm:ptLst>
  <dgm:cxnLst>
    <dgm:cxn modelId="{3A2CB900-B012-40DF-8B09-C6FB361C96AD}" type="presOf" srcId="{AD4996A9-BD92-4762-8A90-BE22EE85D8C5}" destId="{5E1CEE86-D232-4377-BE16-45FF53BE5F04}" srcOrd="0" destOrd="0" presId="urn:microsoft.com/office/officeart/2005/8/layout/orgChart1"/>
    <dgm:cxn modelId="{6D735801-7CDA-43EF-9C63-ED0EA1AAEAA0}" type="presOf" srcId="{5C8EAA83-231C-4518-AC24-D6DA8CA3D5A1}" destId="{D71A4511-FBCB-47DF-9C47-08D01B26BB6E}" srcOrd="0" destOrd="0" presId="urn:microsoft.com/office/officeart/2005/8/layout/orgChart1"/>
    <dgm:cxn modelId="{DAE05714-C411-432C-BF2A-AAEE72B653AA}" type="presOf" srcId="{F281770A-9F13-4B4D-B7BC-92E249FDEF4D}" destId="{1D421BEC-1986-4BBA-935F-5DC6038C5F08}" srcOrd="0" destOrd="0" presId="urn:microsoft.com/office/officeart/2005/8/layout/orgChart1"/>
    <dgm:cxn modelId="{57A58016-3FB6-4EFD-BD59-40B9B500C65A}" type="presOf" srcId="{F556DFB3-AAFA-4303-AA25-C604AA571D7A}" destId="{399A8598-A304-4366-956E-8930BEAE34A1}" srcOrd="0" destOrd="0" presId="urn:microsoft.com/office/officeart/2005/8/layout/orgChart1"/>
    <dgm:cxn modelId="{15A15022-0B08-4075-A618-D0AC61AC760D}" type="presOf" srcId="{16789A21-A5E2-44A2-8835-A0C194B80DCE}" destId="{AB357899-AEE1-4280-9CC0-E3088E5A5C07}" srcOrd="0" destOrd="0" presId="urn:microsoft.com/office/officeart/2005/8/layout/orgChart1"/>
    <dgm:cxn modelId="{71C1C225-B0BA-4312-B75E-F38A641CDFFB}" type="presOf" srcId="{F4A7807F-C245-40E9-A00F-85F9FA56C4DE}" destId="{C52FD892-B96F-40A7-B630-5CA0AB02B508}" srcOrd="0" destOrd="0" presId="urn:microsoft.com/office/officeart/2005/8/layout/orgChart1"/>
    <dgm:cxn modelId="{5B3E162D-8D80-4CA8-ABA0-B8A25B197E5E}" type="presOf" srcId="{A819FA69-2AF9-4314-9D51-0D4AE500F68C}" destId="{8514BA5A-A9C3-4ECC-B95B-01939754AB61}" srcOrd="1" destOrd="0" presId="urn:microsoft.com/office/officeart/2005/8/layout/orgChart1"/>
    <dgm:cxn modelId="{E9002130-77AE-4AC2-ADDF-14BF3D3FCFD0}" type="presOf" srcId="{5C8EAA83-231C-4518-AC24-D6DA8CA3D5A1}" destId="{117B7FEB-EF76-4D02-963F-FC477FB1D153}" srcOrd="1" destOrd="0" presId="urn:microsoft.com/office/officeart/2005/8/layout/orgChart1"/>
    <dgm:cxn modelId="{97C74537-FEA3-4799-82C3-54B4B27FA357}" type="presOf" srcId="{B7626A73-2A68-4356-82A9-5840D467CE8F}" destId="{66119B28-5BE2-4A3B-89CE-1DDAB456D874}" srcOrd="1" destOrd="0" presId="urn:microsoft.com/office/officeart/2005/8/layout/orgChart1"/>
    <dgm:cxn modelId="{77F5D437-52E8-419B-AC67-F433045551D5}" srcId="{F281770A-9F13-4B4D-B7BC-92E249FDEF4D}" destId="{5200AFF8-B103-46B0-B5F4-A99CD9CC4B23}" srcOrd="0" destOrd="0" parTransId="{FDB84ABE-64DC-4E26-8E1C-E12B4C7530B8}" sibTransId="{A2D5AD49-A7BB-44BC-BF88-9AC810FDAC09}"/>
    <dgm:cxn modelId="{7EBB4938-211B-48A2-AC45-B84E1B55AA1A}" type="presOf" srcId="{7C158E16-E0FD-4F0A-8352-D72574E4A1ED}" destId="{A2DBA870-6802-4AA3-B636-B1D9EEE85B50}" srcOrd="0" destOrd="0" presId="urn:microsoft.com/office/officeart/2005/8/layout/orgChart1"/>
    <dgm:cxn modelId="{37B5BE40-9183-4A98-A037-EABAB8E2CD14}" srcId="{5200AFF8-B103-46B0-B5F4-A99CD9CC4B23}" destId="{A819FA69-2AF9-4314-9D51-0D4AE500F68C}" srcOrd="4" destOrd="0" parTransId="{2C23CD0A-C835-455F-BE85-389FC696ACEB}" sibTransId="{891B3B2C-E819-427F-A037-32002FCC709E}"/>
    <dgm:cxn modelId="{D210595B-C430-424C-AD79-DF4C54F86154}" type="presOf" srcId="{85B3B7EB-1BA6-4217-B1BD-8A1884194E06}" destId="{3EA1492C-A5C9-4D1A-8124-DF31A89A28D3}" srcOrd="0" destOrd="0" presId="urn:microsoft.com/office/officeart/2005/8/layout/orgChart1"/>
    <dgm:cxn modelId="{54C8FC61-740C-427A-8B28-AA9843A40D16}" type="presOf" srcId="{16789A21-A5E2-44A2-8835-A0C194B80DCE}" destId="{81328CF5-9BA9-4644-ACCE-336AE856D685}" srcOrd="1" destOrd="0" presId="urn:microsoft.com/office/officeart/2005/8/layout/orgChart1"/>
    <dgm:cxn modelId="{9E21E662-37C7-48AA-9595-5B12214DEAC6}" type="presOf" srcId="{A6181144-88BC-4A17-A121-E75737A20B7A}" destId="{9BD068D5-F464-481C-AB77-25A47FD651E8}" srcOrd="1" destOrd="0" presId="urn:microsoft.com/office/officeart/2005/8/layout/orgChart1"/>
    <dgm:cxn modelId="{CF524743-A860-49AF-806A-64CEAC739893}" type="presOf" srcId="{E85D832E-1792-4E1E-8F84-3AC7F14557B3}" destId="{3FB33D31-C154-4602-99F3-666E94368834}" srcOrd="1" destOrd="0" presId="urn:microsoft.com/office/officeart/2005/8/layout/orgChart1"/>
    <dgm:cxn modelId="{35C8A345-2508-4547-A43D-6849C0D3C6FE}" type="presOf" srcId="{096A925D-921C-475A-B0B4-43C43A9F49C6}" destId="{168028E0-6B95-41B2-AC03-37F38BD21485}" srcOrd="0" destOrd="0" presId="urn:microsoft.com/office/officeart/2005/8/layout/orgChart1"/>
    <dgm:cxn modelId="{D93A2547-42A2-435F-BBA9-967AF74DF9E2}" type="presOf" srcId="{5BB5A092-4EA8-4008-A148-541F82A75782}" destId="{B6C64BC2-E684-4E46-8B6B-783A4E8AF9C3}" srcOrd="0" destOrd="0" presId="urn:microsoft.com/office/officeart/2005/8/layout/orgChart1"/>
    <dgm:cxn modelId="{56F1CC67-7F73-49D1-BB33-AE878A4D4CE5}" srcId="{096A925D-921C-475A-B0B4-43C43A9F49C6}" destId="{F281770A-9F13-4B4D-B7BC-92E249FDEF4D}" srcOrd="0" destOrd="0" parTransId="{62FAB3D1-B944-4585-B00F-B0364D54EB85}" sibTransId="{068AC889-CD19-4396-A3AE-3C0A05CD8474}"/>
    <dgm:cxn modelId="{D8A98C48-6CFC-413B-956B-3F2669AC044E}" type="presOf" srcId="{7FE21A23-510C-4192-B705-84A6B0C1C61A}" destId="{B162B4CF-5FC8-4F4E-9005-BFB64923B2D8}" srcOrd="0" destOrd="0" presId="urn:microsoft.com/office/officeart/2005/8/layout/orgChart1"/>
    <dgm:cxn modelId="{D42FF26C-222D-4FC7-925F-C1E189EB75FA}" type="presOf" srcId="{126794FA-BF03-49BE-BA67-364F0F8B159D}" destId="{71DDA5B7-98BF-4A83-BDAB-E4922C3C1CA3}" srcOrd="1" destOrd="0" presId="urn:microsoft.com/office/officeart/2005/8/layout/orgChart1"/>
    <dgm:cxn modelId="{BE5D2D76-16D0-4F6B-A13F-7373E6698B05}" type="presOf" srcId="{2C23CD0A-C835-455F-BE85-389FC696ACEB}" destId="{B1E93DAD-9ADF-41CF-853F-852FE714DEDC}" srcOrd="0" destOrd="0" presId="urn:microsoft.com/office/officeart/2005/8/layout/orgChart1"/>
    <dgm:cxn modelId="{66AF357C-D540-4D0F-8093-7D0EB85314EE}" type="presOf" srcId="{126794FA-BF03-49BE-BA67-364F0F8B159D}" destId="{0B0FEE05-9274-43C1-974A-B062D5C137B2}" srcOrd="0" destOrd="0" presId="urn:microsoft.com/office/officeart/2005/8/layout/orgChart1"/>
    <dgm:cxn modelId="{46791488-5F63-4E2E-BCDB-C51E9647223B}" type="presOf" srcId="{1EA71AC9-A205-4FC2-B6CF-A8AB152C87EA}" destId="{67239ABB-8910-41F7-904F-144D333BEDEB}" srcOrd="0" destOrd="0" presId="urn:microsoft.com/office/officeart/2005/8/layout/orgChart1"/>
    <dgm:cxn modelId="{3571AE91-F008-48BA-A156-9994EE0E2B7F}" srcId="{5200AFF8-B103-46B0-B5F4-A99CD9CC4B23}" destId="{A6181144-88BC-4A17-A121-E75737A20B7A}" srcOrd="1" destOrd="0" parTransId="{5BB5A092-4EA8-4008-A148-541F82A75782}" sibTransId="{BAA9A3F2-7FD0-4475-AE0C-CCFB360E6915}"/>
    <dgm:cxn modelId="{09BC5693-6779-4F7C-849F-14C9F3402E6F}" srcId="{3C371213-2458-4CA1-B6BB-B1E048910AF5}" destId="{5C8EAA83-231C-4518-AC24-D6DA8CA3D5A1}" srcOrd="0" destOrd="0" parTransId="{AD4996A9-BD92-4762-8A90-BE22EE85D8C5}" sibTransId="{3BE08A16-14A6-4FD0-82A1-E6F6A62D2EBA}"/>
    <dgm:cxn modelId="{4A1764A1-A5EA-4DB2-B8B0-11A05EC4F3C0}" type="presOf" srcId="{B7626A73-2A68-4356-82A9-5840D467CE8F}" destId="{614FCBBE-428E-4714-8015-2745811717E5}" srcOrd="0" destOrd="0" presId="urn:microsoft.com/office/officeart/2005/8/layout/orgChart1"/>
    <dgm:cxn modelId="{8D0028A9-3665-4730-8D3B-9A286C5010DD}" type="presOf" srcId="{9025F783-8C66-417F-97E5-7CE795321650}" destId="{826A06AF-E035-4CF6-8AD6-B1A11AA0F453}" srcOrd="1" destOrd="0" presId="urn:microsoft.com/office/officeart/2005/8/layout/orgChart1"/>
    <dgm:cxn modelId="{653018B0-1077-417F-936B-EFAE32C9CF5C}" type="presOf" srcId="{3C371213-2458-4CA1-B6BB-B1E048910AF5}" destId="{A05160EA-C59A-4ACF-B62E-718D36238EDB}" srcOrd="1" destOrd="0" presId="urn:microsoft.com/office/officeart/2005/8/layout/orgChart1"/>
    <dgm:cxn modelId="{475D64B0-99B2-4246-8F18-CA80681A1DF0}" type="presOf" srcId="{3C371213-2458-4CA1-B6BB-B1E048910AF5}" destId="{50806523-D9BB-44D7-B583-CCF1F1D24F4E}" srcOrd="0" destOrd="0" presId="urn:microsoft.com/office/officeart/2005/8/layout/orgChart1"/>
    <dgm:cxn modelId="{271286B9-0BEF-47D3-B9C8-9F7E0650E4FD}" type="presOf" srcId="{A819FA69-2AF9-4314-9D51-0D4AE500F68C}" destId="{44D3BA8C-BF49-4012-9747-E527F1AA3186}" srcOrd="0" destOrd="0" presId="urn:microsoft.com/office/officeart/2005/8/layout/orgChart1"/>
    <dgm:cxn modelId="{A160A1BE-0502-4802-A557-5720AF462B8E}" srcId="{5200AFF8-B103-46B0-B5F4-A99CD9CC4B23}" destId="{E85D832E-1792-4E1E-8F84-3AC7F14557B3}" srcOrd="5" destOrd="0" parTransId="{36A01A11-3680-4003-8B53-1C8D29A7107B}" sibTransId="{AB913C88-A9B3-4B97-AA42-A9767A457646}"/>
    <dgm:cxn modelId="{487C07C4-2187-44CA-93BF-A484E1D692BA}" srcId="{A819FA69-2AF9-4314-9D51-0D4AE500F68C}" destId="{16789A21-A5E2-44A2-8835-A0C194B80DCE}" srcOrd="1" destOrd="0" parTransId="{F556DFB3-AAFA-4303-AA25-C604AA571D7A}" sibTransId="{3B3A119C-52D7-4563-BF72-191AFA9F7F99}"/>
    <dgm:cxn modelId="{FD80D4C6-AFE7-4D6D-B890-B8C1188C21D8}" type="presOf" srcId="{E85D832E-1792-4E1E-8F84-3AC7F14557B3}" destId="{E9F41635-3571-4565-A275-4C5DBA848973}" srcOrd="0" destOrd="0" presId="urn:microsoft.com/office/officeart/2005/8/layout/orgChart1"/>
    <dgm:cxn modelId="{5F1D34C7-D708-4095-9D71-B5BD5975D24B}" srcId="{3C371213-2458-4CA1-B6BB-B1E048910AF5}" destId="{126794FA-BF03-49BE-BA67-364F0F8B159D}" srcOrd="1" destOrd="0" parTransId="{BA6DFF46-5855-41C5-ADDA-BB7F95A5CE38}" sibTransId="{3A82F48B-BBA6-44D6-82D0-E0FB612D7D05}"/>
    <dgm:cxn modelId="{F8DC5DCB-34EF-49D9-AF12-11E52661B51B}" type="presOf" srcId="{A6181144-88BC-4A17-A121-E75737A20B7A}" destId="{FD500C8B-A235-4684-B808-B9C38656316A}" srcOrd="0" destOrd="0" presId="urn:microsoft.com/office/officeart/2005/8/layout/orgChart1"/>
    <dgm:cxn modelId="{4FAACCCC-7423-4010-9D0A-8067C986DE1C}" type="presOf" srcId="{5200AFF8-B103-46B0-B5F4-A99CD9CC4B23}" destId="{DFFC4459-5AE0-4975-B212-2DE1DD0789EB}" srcOrd="0" destOrd="0" presId="urn:microsoft.com/office/officeart/2005/8/layout/orgChart1"/>
    <dgm:cxn modelId="{73BFA9D2-90F1-4C97-9DD1-AE09FD6BBD1D}" type="presOf" srcId="{D7C6EFB9-F3F4-42F8-ABD8-A320FBF21853}" destId="{075E72BA-EF9A-4BBE-987F-0A74CF3C9C2C}" srcOrd="1" destOrd="0" presId="urn:microsoft.com/office/officeart/2005/8/layout/orgChart1"/>
    <dgm:cxn modelId="{75177DD8-F7BD-4EEC-937F-7C55DB09CE95}" type="presOf" srcId="{36A01A11-3680-4003-8B53-1C8D29A7107B}" destId="{3C88426D-DDE9-4B14-8710-7B32B9FF78B6}" srcOrd="0" destOrd="0" presId="urn:microsoft.com/office/officeart/2005/8/layout/orgChart1"/>
    <dgm:cxn modelId="{0C7FC5DA-F45E-4139-A174-882C1ED5972C}" type="presOf" srcId="{BA6DFF46-5855-41C5-ADDA-BB7F95A5CE38}" destId="{8761164E-D08B-4218-AB3A-230404F193FE}" srcOrd="0" destOrd="0" presId="urn:microsoft.com/office/officeart/2005/8/layout/orgChart1"/>
    <dgm:cxn modelId="{5C9D81DC-548C-4177-B7F3-FA4F06B36075}" type="presOf" srcId="{D7C6EFB9-F3F4-42F8-ABD8-A320FBF21853}" destId="{630FA67A-AB77-479C-8B09-BDFD1E83C9FE}" srcOrd="0" destOrd="0" presId="urn:microsoft.com/office/officeart/2005/8/layout/orgChart1"/>
    <dgm:cxn modelId="{4C76E2DC-6CA8-4545-93EA-C86966F8476B}" type="presOf" srcId="{9025F783-8C66-417F-97E5-7CE795321650}" destId="{2B554AB4-C005-4723-B65F-DAF30749E539}" srcOrd="0" destOrd="0" presId="urn:microsoft.com/office/officeart/2005/8/layout/orgChart1"/>
    <dgm:cxn modelId="{2962EEE0-4AC8-4777-93B1-75F6F1F1CF19}" srcId="{5200AFF8-B103-46B0-B5F4-A99CD9CC4B23}" destId="{D7C6EFB9-F3F4-42F8-ABD8-A320FBF21853}" srcOrd="0" destOrd="0" parTransId="{7C158E16-E0FD-4F0A-8352-D72574E4A1ED}" sibTransId="{AF4F042F-2815-4361-97F3-408B49307665}"/>
    <dgm:cxn modelId="{D7AA63E2-FCCD-4C22-B9FE-C929E96F2540}" type="presOf" srcId="{F281770A-9F13-4B4D-B7BC-92E249FDEF4D}" destId="{A352FD12-915D-4F07-BC40-74489FFBDC72}" srcOrd="1" destOrd="0" presId="urn:microsoft.com/office/officeart/2005/8/layout/orgChart1"/>
    <dgm:cxn modelId="{E3B486E2-BC7D-4AE5-96FF-56F5E6D31EAA}" type="presOf" srcId="{5200AFF8-B103-46B0-B5F4-A99CD9CC4B23}" destId="{8E1E7769-05AB-4582-8079-AE8BFCE2EB87}" srcOrd="1" destOrd="0" presId="urn:microsoft.com/office/officeart/2005/8/layout/orgChart1"/>
    <dgm:cxn modelId="{80BFE7E8-D45C-410A-992A-17E5F85FDB23}" type="presOf" srcId="{1EBCE0B4-E8F6-4547-97CB-D9F60B00CCDC}" destId="{88970265-8BA1-40E2-BEB0-367C0FFDD618}" srcOrd="0" destOrd="0" presId="urn:microsoft.com/office/officeart/2005/8/layout/orgChart1"/>
    <dgm:cxn modelId="{79298BEE-F0FF-4DD0-8694-BD7EFF1DC467}" srcId="{5200AFF8-B103-46B0-B5F4-A99CD9CC4B23}" destId="{B7626A73-2A68-4356-82A9-5840D467CE8F}" srcOrd="3" destOrd="0" parTransId="{7FE21A23-510C-4192-B705-84A6B0C1C61A}" sibTransId="{6586496E-7595-498E-BAB8-2F6D4B13BE66}"/>
    <dgm:cxn modelId="{1F759DF2-05C3-4E88-A480-B34A82F717C0}" type="presOf" srcId="{1EBCE0B4-E8F6-4547-97CB-D9F60B00CCDC}" destId="{A260D116-81D2-4CFC-BE3F-0C75B51C5E37}" srcOrd="1" destOrd="0" presId="urn:microsoft.com/office/officeart/2005/8/layout/orgChart1"/>
    <dgm:cxn modelId="{5D2865F5-FA74-4D87-8BE9-07E2ED5A8DBA}" srcId="{5200AFF8-B103-46B0-B5F4-A99CD9CC4B23}" destId="{1EBCE0B4-E8F6-4547-97CB-D9F60B00CCDC}" srcOrd="2" destOrd="0" parTransId="{85B3B7EB-1BA6-4217-B1BD-8A1884194E06}" sibTransId="{9E5C272C-7C82-462A-851D-A82A03198C9F}"/>
    <dgm:cxn modelId="{A1C898F6-1261-4A9A-B39A-919F92F58CBC}" srcId="{A819FA69-2AF9-4314-9D51-0D4AE500F68C}" destId="{9025F783-8C66-417F-97E5-7CE795321650}" srcOrd="0" destOrd="0" parTransId="{1EA71AC9-A205-4FC2-B6CF-A8AB152C87EA}" sibTransId="{9759915C-6BE0-48B7-99F7-197C6578EB8F}"/>
    <dgm:cxn modelId="{5C750DFB-1DAA-49C4-ADA6-E9BDF8EAF8A2}" srcId="{5200AFF8-B103-46B0-B5F4-A99CD9CC4B23}" destId="{3C371213-2458-4CA1-B6BB-B1E048910AF5}" srcOrd="6" destOrd="0" parTransId="{F4A7807F-C245-40E9-A00F-85F9FA56C4DE}" sibTransId="{4B78C3C7-C511-473E-9358-ED1D941DD939}"/>
    <dgm:cxn modelId="{8FD687FC-56C6-4AF3-909F-8FC5713CABE2}" type="presOf" srcId="{FDB84ABE-64DC-4E26-8E1C-E12B4C7530B8}" destId="{CCB4EA54-817C-4832-9FF7-709AE52D5486}" srcOrd="0" destOrd="0" presId="urn:microsoft.com/office/officeart/2005/8/layout/orgChart1"/>
    <dgm:cxn modelId="{3B2227ED-2E7E-4E99-865F-54564461707F}" type="presParOf" srcId="{168028E0-6B95-41B2-AC03-37F38BD21485}" destId="{D6E49038-4DE8-4333-A9BA-CFA8D248C0D4}" srcOrd="0" destOrd="0" presId="urn:microsoft.com/office/officeart/2005/8/layout/orgChart1"/>
    <dgm:cxn modelId="{8E25D864-5355-46D3-A796-BE7B41BAD6D3}" type="presParOf" srcId="{D6E49038-4DE8-4333-A9BA-CFA8D248C0D4}" destId="{6E20333A-75C5-4E5A-B481-FF94F2C56B56}" srcOrd="0" destOrd="0" presId="urn:microsoft.com/office/officeart/2005/8/layout/orgChart1"/>
    <dgm:cxn modelId="{DE4BBC47-AA72-498E-B45A-AA8E2E0304C2}" type="presParOf" srcId="{6E20333A-75C5-4E5A-B481-FF94F2C56B56}" destId="{1D421BEC-1986-4BBA-935F-5DC6038C5F08}" srcOrd="0" destOrd="0" presId="urn:microsoft.com/office/officeart/2005/8/layout/orgChart1"/>
    <dgm:cxn modelId="{6E025477-946F-4769-BABE-2264330DFBAB}" type="presParOf" srcId="{6E20333A-75C5-4E5A-B481-FF94F2C56B56}" destId="{A352FD12-915D-4F07-BC40-74489FFBDC72}" srcOrd="1" destOrd="0" presId="urn:microsoft.com/office/officeart/2005/8/layout/orgChart1"/>
    <dgm:cxn modelId="{2E720890-6A16-489D-87E9-012CEC796784}" type="presParOf" srcId="{D6E49038-4DE8-4333-A9BA-CFA8D248C0D4}" destId="{590EE34D-8ECC-40A4-A02D-969D037B19D0}" srcOrd="1" destOrd="0" presId="urn:microsoft.com/office/officeart/2005/8/layout/orgChart1"/>
    <dgm:cxn modelId="{71CE7B66-1928-46C8-97DF-3BCED49170B3}" type="presParOf" srcId="{590EE34D-8ECC-40A4-A02D-969D037B19D0}" destId="{CCB4EA54-817C-4832-9FF7-709AE52D5486}" srcOrd="0" destOrd="0" presId="urn:microsoft.com/office/officeart/2005/8/layout/orgChart1"/>
    <dgm:cxn modelId="{BE7B3AD9-BD4F-455D-9E03-6AEFF747CADB}" type="presParOf" srcId="{590EE34D-8ECC-40A4-A02D-969D037B19D0}" destId="{958482FE-0C3E-4DA8-8F71-0D236FB0DA52}" srcOrd="1" destOrd="0" presId="urn:microsoft.com/office/officeart/2005/8/layout/orgChart1"/>
    <dgm:cxn modelId="{BCF372D7-3F83-4575-A840-0A80E05217E3}" type="presParOf" srcId="{958482FE-0C3E-4DA8-8F71-0D236FB0DA52}" destId="{D28E0896-C3D4-4938-AA76-161B998F535A}" srcOrd="0" destOrd="0" presId="urn:microsoft.com/office/officeart/2005/8/layout/orgChart1"/>
    <dgm:cxn modelId="{A4EC6F1B-0CA2-4F34-B516-1732DAD2705E}" type="presParOf" srcId="{D28E0896-C3D4-4938-AA76-161B998F535A}" destId="{DFFC4459-5AE0-4975-B212-2DE1DD0789EB}" srcOrd="0" destOrd="0" presId="urn:microsoft.com/office/officeart/2005/8/layout/orgChart1"/>
    <dgm:cxn modelId="{A4CD4919-21E3-4077-9B73-34F04256592C}" type="presParOf" srcId="{D28E0896-C3D4-4938-AA76-161B998F535A}" destId="{8E1E7769-05AB-4582-8079-AE8BFCE2EB87}" srcOrd="1" destOrd="0" presId="urn:microsoft.com/office/officeart/2005/8/layout/orgChart1"/>
    <dgm:cxn modelId="{85657036-B74E-466F-BCF9-727810DE3AF7}" type="presParOf" srcId="{958482FE-0C3E-4DA8-8F71-0D236FB0DA52}" destId="{1C0DAFF1-323E-47F6-BADD-FDD7FC4D39DA}" srcOrd="1" destOrd="0" presId="urn:microsoft.com/office/officeart/2005/8/layout/orgChart1"/>
    <dgm:cxn modelId="{FABF7F99-29A3-4A34-A56D-D6123B979635}" type="presParOf" srcId="{1C0DAFF1-323E-47F6-BADD-FDD7FC4D39DA}" destId="{B162B4CF-5FC8-4F4E-9005-BFB64923B2D8}" srcOrd="0" destOrd="0" presId="urn:microsoft.com/office/officeart/2005/8/layout/orgChart1"/>
    <dgm:cxn modelId="{1D408A46-41FB-423F-922A-4DC30F25720D}" type="presParOf" srcId="{1C0DAFF1-323E-47F6-BADD-FDD7FC4D39DA}" destId="{28F5818D-5FB5-48B0-BB06-8D47D09D3654}" srcOrd="1" destOrd="0" presId="urn:microsoft.com/office/officeart/2005/8/layout/orgChart1"/>
    <dgm:cxn modelId="{BB3B7D5B-4DD6-41C6-8FB3-5F546D128087}" type="presParOf" srcId="{28F5818D-5FB5-48B0-BB06-8D47D09D3654}" destId="{FB10939B-D258-47B2-92FC-0C20BF20E56B}" srcOrd="0" destOrd="0" presId="urn:microsoft.com/office/officeart/2005/8/layout/orgChart1"/>
    <dgm:cxn modelId="{9A83DF34-A569-4EB7-8561-3840D1A133A5}" type="presParOf" srcId="{FB10939B-D258-47B2-92FC-0C20BF20E56B}" destId="{614FCBBE-428E-4714-8015-2745811717E5}" srcOrd="0" destOrd="0" presId="urn:microsoft.com/office/officeart/2005/8/layout/orgChart1"/>
    <dgm:cxn modelId="{19CBE4E0-97BD-410D-BF0A-647604C61490}" type="presParOf" srcId="{FB10939B-D258-47B2-92FC-0C20BF20E56B}" destId="{66119B28-5BE2-4A3B-89CE-1DDAB456D874}" srcOrd="1" destOrd="0" presId="urn:microsoft.com/office/officeart/2005/8/layout/orgChart1"/>
    <dgm:cxn modelId="{CB2FB90E-95B3-468D-A02E-B9ABD9C86093}" type="presParOf" srcId="{28F5818D-5FB5-48B0-BB06-8D47D09D3654}" destId="{8946535A-83CA-4677-A978-DC252A6199C2}" srcOrd="1" destOrd="0" presId="urn:microsoft.com/office/officeart/2005/8/layout/orgChart1"/>
    <dgm:cxn modelId="{C9129C90-D7DF-432E-814D-EF4F2EED78A9}" type="presParOf" srcId="{28F5818D-5FB5-48B0-BB06-8D47D09D3654}" destId="{5FA20976-9567-4F3C-8218-76F9FFF3BE8B}" srcOrd="2" destOrd="0" presId="urn:microsoft.com/office/officeart/2005/8/layout/orgChart1"/>
    <dgm:cxn modelId="{9C52456A-2F7E-460C-B834-BF16723D7378}" type="presParOf" srcId="{1C0DAFF1-323E-47F6-BADD-FDD7FC4D39DA}" destId="{B1E93DAD-9ADF-41CF-853F-852FE714DEDC}" srcOrd="2" destOrd="0" presId="urn:microsoft.com/office/officeart/2005/8/layout/orgChart1"/>
    <dgm:cxn modelId="{3DF94ECF-A0A3-461A-BD1D-72B018A75371}" type="presParOf" srcId="{1C0DAFF1-323E-47F6-BADD-FDD7FC4D39DA}" destId="{F17D5638-8B3C-45B2-937A-A91866FEEA78}" srcOrd="3" destOrd="0" presId="urn:microsoft.com/office/officeart/2005/8/layout/orgChart1"/>
    <dgm:cxn modelId="{A3F20707-1522-41C7-A732-8F9A6BA8772D}" type="presParOf" srcId="{F17D5638-8B3C-45B2-937A-A91866FEEA78}" destId="{15751904-6B36-406F-88DB-03AAB1E6313D}" srcOrd="0" destOrd="0" presId="urn:microsoft.com/office/officeart/2005/8/layout/orgChart1"/>
    <dgm:cxn modelId="{6D4D9220-0957-4114-8D04-4B472D5D6D17}" type="presParOf" srcId="{15751904-6B36-406F-88DB-03AAB1E6313D}" destId="{44D3BA8C-BF49-4012-9747-E527F1AA3186}" srcOrd="0" destOrd="0" presId="urn:microsoft.com/office/officeart/2005/8/layout/orgChart1"/>
    <dgm:cxn modelId="{0F4A546E-BAB7-44D4-9C73-CE0FCF1B2C84}" type="presParOf" srcId="{15751904-6B36-406F-88DB-03AAB1E6313D}" destId="{8514BA5A-A9C3-4ECC-B95B-01939754AB61}" srcOrd="1" destOrd="0" presId="urn:microsoft.com/office/officeart/2005/8/layout/orgChart1"/>
    <dgm:cxn modelId="{A00981CA-59A5-4D6A-BA71-7105B3E00DD1}" type="presParOf" srcId="{F17D5638-8B3C-45B2-937A-A91866FEEA78}" destId="{93603C40-E432-4543-88F4-712B4DC2E79A}" srcOrd="1" destOrd="0" presId="urn:microsoft.com/office/officeart/2005/8/layout/orgChart1"/>
    <dgm:cxn modelId="{34111F75-6E4B-4C52-999E-60848FCA6782}" type="presParOf" srcId="{F17D5638-8B3C-45B2-937A-A91866FEEA78}" destId="{D6E1EBC6-EB96-4036-A88C-BDBDCCF74B94}" srcOrd="2" destOrd="0" presId="urn:microsoft.com/office/officeart/2005/8/layout/orgChart1"/>
    <dgm:cxn modelId="{F736D09F-F793-4AF2-B1E9-05E4B45ED755}" type="presParOf" srcId="{D6E1EBC6-EB96-4036-A88C-BDBDCCF74B94}" destId="{67239ABB-8910-41F7-904F-144D333BEDEB}" srcOrd="0" destOrd="0" presId="urn:microsoft.com/office/officeart/2005/8/layout/orgChart1"/>
    <dgm:cxn modelId="{A147158B-BF64-481F-BD79-CCD7B7C1E321}" type="presParOf" srcId="{D6E1EBC6-EB96-4036-A88C-BDBDCCF74B94}" destId="{19369856-648E-49D7-9B15-918F2D20216A}" srcOrd="1" destOrd="0" presId="urn:microsoft.com/office/officeart/2005/8/layout/orgChart1"/>
    <dgm:cxn modelId="{7DD77A5E-DFA3-43EF-AF73-F258D7207343}" type="presParOf" srcId="{19369856-648E-49D7-9B15-918F2D20216A}" destId="{CB84805D-94E0-4E77-8B38-414064F44654}" srcOrd="0" destOrd="0" presId="urn:microsoft.com/office/officeart/2005/8/layout/orgChart1"/>
    <dgm:cxn modelId="{6F713B10-D01E-41CE-8104-98C5A304412D}" type="presParOf" srcId="{CB84805D-94E0-4E77-8B38-414064F44654}" destId="{2B554AB4-C005-4723-B65F-DAF30749E539}" srcOrd="0" destOrd="0" presId="urn:microsoft.com/office/officeart/2005/8/layout/orgChart1"/>
    <dgm:cxn modelId="{9238ED3B-FDB7-45DD-BBEB-4E613B64D1E7}" type="presParOf" srcId="{CB84805D-94E0-4E77-8B38-414064F44654}" destId="{826A06AF-E035-4CF6-8AD6-B1A11AA0F453}" srcOrd="1" destOrd="0" presId="urn:microsoft.com/office/officeart/2005/8/layout/orgChart1"/>
    <dgm:cxn modelId="{EFF32508-8E1E-4CF6-B577-C4058EEFF28C}" type="presParOf" srcId="{19369856-648E-49D7-9B15-918F2D20216A}" destId="{C1F03178-F243-40C1-9545-6A216F692CDC}" srcOrd="1" destOrd="0" presId="urn:microsoft.com/office/officeart/2005/8/layout/orgChart1"/>
    <dgm:cxn modelId="{09CE57D9-5C9D-4731-9D34-E3FC4F998199}" type="presParOf" srcId="{19369856-648E-49D7-9B15-918F2D20216A}" destId="{6A00086F-71F9-45E8-BB4A-06DF2C481FC5}" srcOrd="2" destOrd="0" presId="urn:microsoft.com/office/officeart/2005/8/layout/orgChart1"/>
    <dgm:cxn modelId="{7E61DED5-167D-4C0E-BB7B-076B1D962E12}" type="presParOf" srcId="{D6E1EBC6-EB96-4036-A88C-BDBDCCF74B94}" destId="{399A8598-A304-4366-956E-8930BEAE34A1}" srcOrd="2" destOrd="0" presId="urn:microsoft.com/office/officeart/2005/8/layout/orgChart1"/>
    <dgm:cxn modelId="{AA1AD32C-5EA4-494F-853E-8C9275CC7C30}" type="presParOf" srcId="{D6E1EBC6-EB96-4036-A88C-BDBDCCF74B94}" destId="{ADF2B158-AF04-44C8-9971-EF8046B70E3E}" srcOrd="3" destOrd="0" presId="urn:microsoft.com/office/officeart/2005/8/layout/orgChart1"/>
    <dgm:cxn modelId="{1F89DD60-9FEF-46A5-A576-7F7AF9F6C1F4}" type="presParOf" srcId="{ADF2B158-AF04-44C8-9971-EF8046B70E3E}" destId="{9D6E1EF6-895B-4456-A63B-068977DDDC85}" srcOrd="0" destOrd="0" presId="urn:microsoft.com/office/officeart/2005/8/layout/orgChart1"/>
    <dgm:cxn modelId="{00AB0CB8-F990-4862-A068-21C2D0FA7482}" type="presParOf" srcId="{9D6E1EF6-895B-4456-A63B-068977DDDC85}" destId="{AB357899-AEE1-4280-9CC0-E3088E5A5C07}" srcOrd="0" destOrd="0" presId="urn:microsoft.com/office/officeart/2005/8/layout/orgChart1"/>
    <dgm:cxn modelId="{1ED9D0E5-9B58-4670-A2CF-AE1CBE9E42C9}" type="presParOf" srcId="{9D6E1EF6-895B-4456-A63B-068977DDDC85}" destId="{81328CF5-9BA9-4644-ACCE-336AE856D685}" srcOrd="1" destOrd="0" presId="urn:microsoft.com/office/officeart/2005/8/layout/orgChart1"/>
    <dgm:cxn modelId="{C96DC56C-0B96-4AC0-95A5-1AE81480F038}" type="presParOf" srcId="{ADF2B158-AF04-44C8-9971-EF8046B70E3E}" destId="{BCB52F2E-450E-4C8F-A784-EBDAB19942ED}" srcOrd="1" destOrd="0" presId="urn:microsoft.com/office/officeart/2005/8/layout/orgChart1"/>
    <dgm:cxn modelId="{E1FCC49A-95FE-481C-9842-CE89F75C5899}" type="presParOf" srcId="{ADF2B158-AF04-44C8-9971-EF8046B70E3E}" destId="{E364E402-617A-4E5D-B0F6-D605986E2C7B}" srcOrd="2" destOrd="0" presId="urn:microsoft.com/office/officeart/2005/8/layout/orgChart1"/>
    <dgm:cxn modelId="{A7ABE13C-E2CF-4B14-A64D-9EAD38F6392A}" type="presParOf" srcId="{1C0DAFF1-323E-47F6-BADD-FDD7FC4D39DA}" destId="{3C88426D-DDE9-4B14-8710-7B32B9FF78B6}" srcOrd="4" destOrd="0" presId="urn:microsoft.com/office/officeart/2005/8/layout/orgChart1"/>
    <dgm:cxn modelId="{47AB478E-8F8B-4715-932E-8710FEA999A6}" type="presParOf" srcId="{1C0DAFF1-323E-47F6-BADD-FDD7FC4D39DA}" destId="{6BCED461-718E-4257-956F-2B5E1714668E}" srcOrd="5" destOrd="0" presId="urn:microsoft.com/office/officeart/2005/8/layout/orgChart1"/>
    <dgm:cxn modelId="{3D2C7D57-D9C5-4B5E-A2B8-044353D0BC13}" type="presParOf" srcId="{6BCED461-718E-4257-956F-2B5E1714668E}" destId="{64A6622A-F690-4544-97CC-E18BCA74FCAA}" srcOrd="0" destOrd="0" presId="urn:microsoft.com/office/officeart/2005/8/layout/orgChart1"/>
    <dgm:cxn modelId="{8619AF86-9DD3-4ACA-9A82-61129EE859F0}" type="presParOf" srcId="{64A6622A-F690-4544-97CC-E18BCA74FCAA}" destId="{E9F41635-3571-4565-A275-4C5DBA848973}" srcOrd="0" destOrd="0" presId="urn:microsoft.com/office/officeart/2005/8/layout/orgChart1"/>
    <dgm:cxn modelId="{5593628A-7F1D-4D1D-8DF4-E50A1859E172}" type="presParOf" srcId="{64A6622A-F690-4544-97CC-E18BCA74FCAA}" destId="{3FB33D31-C154-4602-99F3-666E94368834}" srcOrd="1" destOrd="0" presId="urn:microsoft.com/office/officeart/2005/8/layout/orgChart1"/>
    <dgm:cxn modelId="{D59D228F-13DF-4B08-AA7B-C32757B2473F}" type="presParOf" srcId="{6BCED461-718E-4257-956F-2B5E1714668E}" destId="{B0DC69C7-2326-41B9-B8A6-D3D1F0B23C55}" srcOrd="1" destOrd="0" presId="urn:microsoft.com/office/officeart/2005/8/layout/orgChart1"/>
    <dgm:cxn modelId="{A137487B-BC94-42D4-B6D4-91A9E7D2B815}" type="presParOf" srcId="{6BCED461-718E-4257-956F-2B5E1714668E}" destId="{91230E4A-84FB-4F02-AC89-2ACB20096C42}" srcOrd="2" destOrd="0" presId="urn:microsoft.com/office/officeart/2005/8/layout/orgChart1"/>
    <dgm:cxn modelId="{6A8FB43D-C22A-46EA-9134-C5C170DE7FE6}" type="presParOf" srcId="{1C0DAFF1-323E-47F6-BADD-FDD7FC4D39DA}" destId="{C52FD892-B96F-40A7-B630-5CA0AB02B508}" srcOrd="6" destOrd="0" presId="urn:microsoft.com/office/officeart/2005/8/layout/orgChart1"/>
    <dgm:cxn modelId="{7C042F4E-794E-4324-9927-699AD4ED055A}" type="presParOf" srcId="{1C0DAFF1-323E-47F6-BADD-FDD7FC4D39DA}" destId="{F06C292C-88B7-4DC4-9956-7E872C4A3159}" srcOrd="7" destOrd="0" presId="urn:microsoft.com/office/officeart/2005/8/layout/orgChart1"/>
    <dgm:cxn modelId="{A3335334-CA46-4908-A529-52D8DA4F7E67}" type="presParOf" srcId="{F06C292C-88B7-4DC4-9956-7E872C4A3159}" destId="{6416B8D8-87A6-44F3-8BA0-216F34E4B6AC}" srcOrd="0" destOrd="0" presId="urn:microsoft.com/office/officeart/2005/8/layout/orgChart1"/>
    <dgm:cxn modelId="{686217FF-B940-46EA-A025-FEC75F9D9035}" type="presParOf" srcId="{6416B8D8-87A6-44F3-8BA0-216F34E4B6AC}" destId="{50806523-D9BB-44D7-B583-CCF1F1D24F4E}" srcOrd="0" destOrd="0" presId="urn:microsoft.com/office/officeart/2005/8/layout/orgChart1"/>
    <dgm:cxn modelId="{31531228-2F89-4B7E-9D6C-973A99CAA811}" type="presParOf" srcId="{6416B8D8-87A6-44F3-8BA0-216F34E4B6AC}" destId="{A05160EA-C59A-4ACF-B62E-718D36238EDB}" srcOrd="1" destOrd="0" presId="urn:microsoft.com/office/officeart/2005/8/layout/orgChart1"/>
    <dgm:cxn modelId="{5D77949D-2AF4-4CAC-8F6F-A96EFE3BA66B}" type="presParOf" srcId="{F06C292C-88B7-4DC4-9956-7E872C4A3159}" destId="{7B5B21C4-CB87-4471-B5F8-DD372BBB2766}" srcOrd="1" destOrd="0" presId="urn:microsoft.com/office/officeart/2005/8/layout/orgChart1"/>
    <dgm:cxn modelId="{1821A77B-B88F-4151-93E0-5D3499821C7B}" type="presParOf" srcId="{F06C292C-88B7-4DC4-9956-7E872C4A3159}" destId="{BF123700-8758-4F15-A6F4-18539500EA14}" srcOrd="2" destOrd="0" presId="urn:microsoft.com/office/officeart/2005/8/layout/orgChart1"/>
    <dgm:cxn modelId="{1B467371-876B-4891-B781-A05FD5A8DC07}" type="presParOf" srcId="{BF123700-8758-4F15-A6F4-18539500EA14}" destId="{5E1CEE86-D232-4377-BE16-45FF53BE5F04}" srcOrd="0" destOrd="0" presId="urn:microsoft.com/office/officeart/2005/8/layout/orgChart1"/>
    <dgm:cxn modelId="{B5B9A49C-BA71-4DA5-B12A-82B92479DF10}" type="presParOf" srcId="{BF123700-8758-4F15-A6F4-18539500EA14}" destId="{A2FEB774-A3CC-4A69-BE50-F8B5AA68B8F1}" srcOrd="1" destOrd="0" presId="urn:microsoft.com/office/officeart/2005/8/layout/orgChart1"/>
    <dgm:cxn modelId="{DF4089BF-2D94-44BA-8E1A-A1B5E810FAE0}" type="presParOf" srcId="{A2FEB774-A3CC-4A69-BE50-F8B5AA68B8F1}" destId="{CB6B3EA6-8C96-4F59-83E4-BDF10608D3AD}" srcOrd="0" destOrd="0" presId="urn:microsoft.com/office/officeart/2005/8/layout/orgChart1"/>
    <dgm:cxn modelId="{734989B5-940D-4BF7-8D9B-53781A1D8B52}" type="presParOf" srcId="{CB6B3EA6-8C96-4F59-83E4-BDF10608D3AD}" destId="{D71A4511-FBCB-47DF-9C47-08D01B26BB6E}" srcOrd="0" destOrd="0" presId="urn:microsoft.com/office/officeart/2005/8/layout/orgChart1"/>
    <dgm:cxn modelId="{0F3BC93D-0D52-45B6-BA3E-8A9482AB8078}" type="presParOf" srcId="{CB6B3EA6-8C96-4F59-83E4-BDF10608D3AD}" destId="{117B7FEB-EF76-4D02-963F-FC477FB1D153}" srcOrd="1" destOrd="0" presId="urn:microsoft.com/office/officeart/2005/8/layout/orgChart1"/>
    <dgm:cxn modelId="{FDB2E9A6-4CF4-46FF-9143-02E0192A45CB}" type="presParOf" srcId="{A2FEB774-A3CC-4A69-BE50-F8B5AA68B8F1}" destId="{C35D3993-5DFE-4C2C-94EE-D5DDCB1F78CF}" srcOrd="1" destOrd="0" presId="urn:microsoft.com/office/officeart/2005/8/layout/orgChart1"/>
    <dgm:cxn modelId="{F27C13CA-0900-4719-B247-6BD7F5B6B331}" type="presParOf" srcId="{A2FEB774-A3CC-4A69-BE50-F8B5AA68B8F1}" destId="{10E75A7C-24A6-4BA8-91D3-E5A12EDB41E0}" srcOrd="2" destOrd="0" presId="urn:microsoft.com/office/officeart/2005/8/layout/orgChart1"/>
    <dgm:cxn modelId="{F61669C1-6477-4D32-A8CB-654636E008B8}" type="presParOf" srcId="{BF123700-8758-4F15-A6F4-18539500EA14}" destId="{8761164E-D08B-4218-AB3A-230404F193FE}" srcOrd="2" destOrd="0" presId="urn:microsoft.com/office/officeart/2005/8/layout/orgChart1"/>
    <dgm:cxn modelId="{FE206F35-4ECA-40C6-9DE9-A4F6E67032E3}" type="presParOf" srcId="{BF123700-8758-4F15-A6F4-18539500EA14}" destId="{B0A439BB-1EE3-4E4A-BC27-7A12214E2E2E}" srcOrd="3" destOrd="0" presId="urn:microsoft.com/office/officeart/2005/8/layout/orgChart1"/>
    <dgm:cxn modelId="{CF864A06-1DBC-4196-846C-36B334936E0E}" type="presParOf" srcId="{B0A439BB-1EE3-4E4A-BC27-7A12214E2E2E}" destId="{B005A219-4BCC-4178-90CB-1AD9C4E53D33}" srcOrd="0" destOrd="0" presId="urn:microsoft.com/office/officeart/2005/8/layout/orgChart1"/>
    <dgm:cxn modelId="{340261F8-BD86-4D9D-84B8-E9BF20DD3C7D}" type="presParOf" srcId="{B005A219-4BCC-4178-90CB-1AD9C4E53D33}" destId="{0B0FEE05-9274-43C1-974A-B062D5C137B2}" srcOrd="0" destOrd="0" presId="urn:microsoft.com/office/officeart/2005/8/layout/orgChart1"/>
    <dgm:cxn modelId="{6DCC4CC1-B7E7-4698-931E-AA93A0772426}" type="presParOf" srcId="{B005A219-4BCC-4178-90CB-1AD9C4E53D33}" destId="{71DDA5B7-98BF-4A83-BDAB-E4922C3C1CA3}" srcOrd="1" destOrd="0" presId="urn:microsoft.com/office/officeart/2005/8/layout/orgChart1"/>
    <dgm:cxn modelId="{5B281B3D-33E5-4B08-84FA-D6199FC4E086}" type="presParOf" srcId="{B0A439BB-1EE3-4E4A-BC27-7A12214E2E2E}" destId="{53ED605F-129B-4CAE-9CA6-637656BBB8C9}" srcOrd="1" destOrd="0" presId="urn:microsoft.com/office/officeart/2005/8/layout/orgChart1"/>
    <dgm:cxn modelId="{F5B818C2-CAD9-487E-87B0-C93D9523514E}" type="presParOf" srcId="{B0A439BB-1EE3-4E4A-BC27-7A12214E2E2E}" destId="{ED9DC64C-4804-47A2-9358-8D4CC7942AEB}" srcOrd="2" destOrd="0" presId="urn:microsoft.com/office/officeart/2005/8/layout/orgChart1"/>
    <dgm:cxn modelId="{9E7660D8-C468-4355-92F6-577D4B7BFD57}" type="presParOf" srcId="{958482FE-0C3E-4DA8-8F71-0D236FB0DA52}" destId="{BFD25273-0281-45FE-A5A9-2B5CBD886EFF}" srcOrd="2" destOrd="0" presId="urn:microsoft.com/office/officeart/2005/8/layout/orgChart1"/>
    <dgm:cxn modelId="{05129A05-24D6-4A2C-A6DB-3FAB544CB38C}" type="presParOf" srcId="{BFD25273-0281-45FE-A5A9-2B5CBD886EFF}" destId="{A2DBA870-6802-4AA3-B636-B1D9EEE85B50}" srcOrd="0" destOrd="0" presId="urn:microsoft.com/office/officeart/2005/8/layout/orgChart1"/>
    <dgm:cxn modelId="{39A8A116-1800-467B-AD96-14355F40CC65}" type="presParOf" srcId="{BFD25273-0281-45FE-A5A9-2B5CBD886EFF}" destId="{FB191857-1A9D-4D6E-A0DE-8D907A1A6980}" srcOrd="1" destOrd="0" presId="urn:microsoft.com/office/officeart/2005/8/layout/orgChart1"/>
    <dgm:cxn modelId="{CDA0EFB5-A4EE-4D2A-8468-5BE2895ED770}" type="presParOf" srcId="{FB191857-1A9D-4D6E-A0DE-8D907A1A6980}" destId="{42651E3E-0C51-4E55-8655-F2E8DA9E3A2C}" srcOrd="0" destOrd="0" presId="urn:microsoft.com/office/officeart/2005/8/layout/orgChart1"/>
    <dgm:cxn modelId="{57500104-C3C1-423F-A66F-F2AEB1ECFB7F}" type="presParOf" srcId="{42651E3E-0C51-4E55-8655-F2E8DA9E3A2C}" destId="{630FA67A-AB77-479C-8B09-BDFD1E83C9FE}" srcOrd="0" destOrd="0" presId="urn:microsoft.com/office/officeart/2005/8/layout/orgChart1"/>
    <dgm:cxn modelId="{51EBED18-C91E-41FA-99D9-16AA36BA55A5}" type="presParOf" srcId="{42651E3E-0C51-4E55-8655-F2E8DA9E3A2C}" destId="{075E72BA-EF9A-4BBE-987F-0A74CF3C9C2C}" srcOrd="1" destOrd="0" presId="urn:microsoft.com/office/officeart/2005/8/layout/orgChart1"/>
    <dgm:cxn modelId="{C99EE94C-C13B-4615-BE67-28D1B8253A60}" type="presParOf" srcId="{FB191857-1A9D-4D6E-A0DE-8D907A1A6980}" destId="{E106FDF7-ED44-4770-ABA9-F9F89DFA6B24}" srcOrd="1" destOrd="0" presId="urn:microsoft.com/office/officeart/2005/8/layout/orgChart1"/>
    <dgm:cxn modelId="{A63E2EC2-807A-457C-A738-B2D02C32FC5C}" type="presParOf" srcId="{FB191857-1A9D-4D6E-A0DE-8D907A1A6980}" destId="{93F407BD-9327-4336-AE99-C749CA1A8CA3}" srcOrd="2" destOrd="0" presId="urn:microsoft.com/office/officeart/2005/8/layout/orgChart1"/>
    <dgm:cxn modelId="{648DB214-0CA8-44F2-8575-B50609D1FBB5}" type="presParOf" srcId="{BFD25273-0281-45FE-A5A9-2B5CBD886EFF}" destId="{B6C64BC2-E684-4E46-8B6B-783A4E8AF9C3}" srcOrd="2" destOrd="0" presId="urn:microsoft.com/office/officeart/2005/8/layout/orgChart1"/>
    <dgm:cxn modelId="{8AA126BF-94F3-42A6-850E-05D99A24F498}" type="presParOf" srcId="{BFD25273-0281-45FE-A5A9-2B5CBD886EFF}" destId="{9290FF02-16F0-4E70-BAEE-1CE74AD781A3}" srcOrd="3" destOrd="0" presId="urn:microsoft.com/office/officeart/2005/8/layout/orgChart1"/>
    <dgm:cxn modelId="{C507CEB9-86C0-49DE-829E-8A58566282B6}" type="presParOf" srcId="{9290FF02-16F0-4E70-BAEE-1CE74AD781A3}" destId="{0E854F90-E0CC-4410-84D4-81BAFF87137B}" srcOrd="0" destOrd="0" presId="urn:microsoft.com/office/officeart/2005/8/layout/orgChart1"/>
    <dgm:cxn modelId="{5D18DF29-6204-4C18-A930-1364B716BDAE}" type="presParOf" srcId="{0E854F90-E0CC-4410-84D4-81BAFF87137B}" destId="{FD500C8B-A235-4684-B808-B9C38656316A}" srcOrd="0" destOrd="0" presId="urn:microsoft.com/office/officeart/2005/8/layout/orgChart1"/>
    <dgm:cxn modelId="{2AB4ADB6-167C-4ECF-A057-868F355EEDB7}" type="presParOf" srcId="{0E854F90-E0CC-4410-84D4-81BAFF87137B}" destId="{9BD068D5-F464-481C-AB77-25A47FD651E8}" srcOrd="1" destOrd="0" presId="urn:microsoft.com/office/officeart/2005/8/layout/orgChart1"/>
    <dgm:cxn modelId="{B84FAE79-1D21-4F5B-8409-03409BB3E570}" type="presParOf" srcId="{9290FF02-16F0-4E70-BAEE-1CE74AD781A3}" destId="{E9015E9F-6FF0-46AE-ABC9-13532665A7B4}" srcOrd="1" destOrd="0" presId="urn:microsoft.com/office/officeart/2005/8/layout/orgChart1"/>
    <dgm:cxn modelId="{64A777CB-448B-48A9-9F9A-C07C4CCF5950}" type="presParOf" srcId="{9290FF02-16F0-4E70-BAEE-1CE74AD781A3}" destId="{1F24240B-A58A-4974-9CAD-DC2DF96849B8}" srcOrd="2" destOrd="0" presId="urn:microsoft.com/office/officeart/2005/8/layout/orgChart1"/>
    <dgm:cxn modelId="{FE9D5ECD-D8C4-44CE-93B3-EEBDACD1D527}" type="presParOf" srcId="{BFD25273-0281-45FE-A5A9-2B5CBD886EFF}" destId="{3EA1492C-A5C9-4D1A-8124-DF31A89A28D3}" srcOrd="4" destOrd="0" presId="urn:microsoft.com/office/officeart/2005/8/layout/orgChart1"/>
    <dgm:cxn modelId="{446741FE-8F14-44FD-B15E-AD46C0179D87}" type="presParOf" srcId="{BFD25273-0281-45FE-A5A9-2B5CBD886EFF}" destId="{A5071451-FB06-4A75-A403-E2A334140743}" srcOrd="5" destOrd="0" presId="urn:microsoft.com/office/officeart/2005/8/layout/orgChart1"/>
    <dgm:cxn modelId="{6740454E-3A4A-4EEA-9FFD-190F128E1C20}" type="presParOf" srcId="{A5071451-FB06-4A75-A403-E2A334140743}" destId="{74DF716E-A3E5-4835-A98A-524BBF2BDEFD}" srcOrd="0" destOrd="0" presId="urn:microsoft.com/office/officeart/2005/8/layout/orgChart1"/>
    <dgm:cxn modelId="{A8227CFF-2253-4E82-A912-6C414E6FBB55}" type="presParOf" srcId="{74DF716E-A3E5-4835-A98A-524BBF2BDEFD}" destId="{88970265-8BA1-40E2-BEB0-367C0FFDD618}" srcOrd="0" destOrd="0" presId="urn:microsoft.com/office/officeart/2005/8/layout/orgChart1"/>
    <dgm:cxn modelId="{685A4B6B-1535-4300-9317-D2BAF0C1365D}" type="presParOf" srcId="{74DF716E-A3E5-4835-A98A-524BBF2BDEFD}" destId="{A260D116-81D2-4CFC-BE3F-0C75B51C5E37}" srcOrd="1" destOrd="0" presId="urn:microsoft.com/office/officeart/2005/8/layout/orgChart1"/>
    <dgm:cxn modelId="{348AAD88-8B52-42CD-9F4C-3C6489577B5F}" type="presParOf" srcId="{A5071451-FB06-4A75-A403-E2A334140743}" destId="{29351137-71C5-4D54-A5FA-079EBBD7BDDF}" srcOrd="1" destOrd="0" presId="urn:microsoft.com/office/officeart/2005/8/layout/orgChart1"/>
    <dgm:cxn modelId="{FD7A6E88-B652-4391-A156-1430F3812387}" type="presParOf" srcId="{A5071451-FB06-4A75-A403-E2A334140743}" destId="{66D35635-B35B-4246-B672-056D6C748BDC}" srcOrd="2" destOrd="0" presId="urn:microsoft.com/office/officeart/2005/8/layout/orgChart1"/>
    <dgm:cxn modelId="{FE729AE9-D282-4D34-BE11-494D9C8CB6D8}" type="presParOf" srcId="{D6E49038-4DE8-4333-A9BA-CFA8D248C0D4}" destId="{7921AAD2-7204-4FAD-9C40-B31AB309E788}" srcOrd="2" destOrd="0" presId="urn:microsoft.com/office/officeart/2005/8/layout/orgChart1"/>
  </dgm:cxnLst>
  <dgm:bg>
    <a:effectLst>
      <a:outerShdw blurRad="50800" dist="38100" dir="2700000" algn="tl" rotWithShape="0">
        <a:prstClr val="black">
          <a:alpha val="75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1492C-A5C9-4D1A-8124-DF31A89A28D3}">
      <dsp:nvSpPr>
        <dsp:cNvPr id="0" name=""/>
        <dsp:cNvSpPr/>
      </dsp:nvSpPr>
      <dsp:spPr>
        <a:xfrm>
          <a:off x="3461987" y="1404842"/>
          <a:ext cx="121793" cy="1357127"/>
        </a:xfrm>
        <a:custGeom>
          <a:avLst/>
          <a:gdLst/>
          <a:ahLst/>
          <a:cxnLst/>
          <a:rect l="0" t="0" r="0" b="0"/>
          <a:pathLst>
            <a:path>
              <a:moveTo>
                <a:pt x="121793" y="0"/>
              </a:moveTo>
              <a:lnTo>
                <a:pt x="121793" y="1357127"/>
              </a:lnTo>
              <a:lnTo>
                <a:pt x="0" y="1357127"/>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B6C64BC2-E684-4E46-8B6B-783A4E8AF9C3}">
      <dsp:nvSpPr>
        <dsp:cNvPr id="0" name=""/>
        <dsp:cNvSpPr/>
      </dsp:nvSpPr>
      <dsp:spPr>
        <a:xfrm>
          <a:off x="3583781" y="1404842"/>
          <a:ext cx="121793" cy="533571"/>
        </a:xfrm>
        <a:custGeom>
          <a:avLst/>
          <a:gdLst/>
          <a:ahLst/>
          <a:cxnLst/>
          <a:rect l="0" t="0" r="0" b="0"/>
          <a:pathLst>
            <a:path>
              <a:moveTo>
                <a:pt x="0" y="0"/>
              </a:moveTo>
              <a:lnTo>
                <a:pt x="0" y="533571"/>
              </a:lnTo>
              <a:lnTo>
                <a:pt x="121793"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A2DBA870-6802-4AA3-B636-B1D9EEE85B50}">
      <dsp:nvSpPr>
        <dsp:cNvPr id="0" name=""/>
        <dsp:cNvSpPr/>
      </dsp:nvSpPr>
      <dsp:spPr>
        <a:xfrm>
          <a:off x="3461987" y="1404842"/>
          <a:ext cx="121793" cy="533571"/>
        </a:xfrm>
        <a:custGeom>
          <a:avLst/>
          <a:gdLst/>
          <a:ahLst/>
          <a:cxnLst/>
          <a:rect l="0" t="0" r="0" b="0"/>
          <a:pathLst>
            <a:path>
              <a:moveTo>
                <a:pt x="121793" y="0"/>
              </a:moveTo>
              <a:lnTo>
                <a:pt x="121793" y="533571"/>
              </a:lnTo>
              <a:lnTo>
                <a:pt x="0"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8761164E-D08B-4218-AB3A-230404F193FE}">
      <dsp:nvSpPr>
        <dsp:cNvPr id="0" name=""/>
        <dsp:cNvSpPr/>
      </dsp:nvSpPr>
      <dsp:spPr>
        <a:xfrm>
          <a:off x="5689068" y="3875509"/>
          <a:ext cx="121793" cy="533571"/>
        </a:xfrm>
        <a:custGeom>
          <a:avLst/>
          <a:gdLst/>
          <a:ahLst/>
          <a:cxnLst/>
          <a:rect l="0" t="0" r="0" b="0"/>
          <a:pathLst>
            <a:path>
              <a:moveTo>
                <a:pt x="0" y="0"/>
              </a:moveTo>
              <a:lnTo>
                <a:pt x="0" y="533571"/>
              </a:lnTo>
              <a:lnTo>
                <a:pt x="121793"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5E1CEE86-D232-4377-BE16-45FF53BE5F04}">
      <dsp:nvSpPr>
        <dsp:cNvPr id="0" name=""/>
        <dsp:cNvSpPr/>
      </dsp:nvSpPr>
      <dsp:spPr>
        <a:xfrm>
          <a:off x="5567274" y="3875509"/>
          <a:ext cx="121793" cy="533571"/>
        </a:xfrm>
        <a:custGeom>
          <a:avLst/>
          <a:gdLst/>
          <a:ahLst/>
          <a:cxnLst/>
          <a:rect l="0" t="0" r="0" b="0"/>
          <a:pathLst>
            <a:path>
              <a:moveTo>
                <a:pt x="121793" y="0"/>
              </a:moveTo>
              <a:lnTo>
                <a:pt x="121793" y="533571"/>
              </a:lnTo>
              <a:lnTo>
                <a:pt x="0"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C52FD892-B96F-40A7-B630-5CA0AB02B508}">
      <dsp:nvSpPr>
        <dsp:cNvPr id="0" name=""/>
        <dsp:cNvSpPr/>
      </dsp:nvSpPr>
      <dsp:spPr>
        <a:xfrm>
          <a:off x="3583781" y="1404842"/>
          <a:ext cx="2105286" cy="1890698"/>
        </a:xfrm>
        <a:custGeom>
          <a:avLst/>
          <a:gdLst/>
          <a:ahLst/>
          <a:cxnLst/>
          <a:rect l="0" t="0" r="0" b="0"/>
          <a:pathLst>
            <a:path>
              <a:moveTo>
                <a:pt x="0" y="0"/>
              </a:moveTo>
              <a:lnTo>
                <a:pt x="0" y="1768905"/>
              </a:lnTo>
              <a:lnTo>
                <a:pt x="2105286" y="1768905"/>
              </a:lnTo>
              <a:lnTo>
                <a:pt x="2105286" y="1890698"/>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3C88426D-DDE9-4B14-8710-7B32B9FF78B6}">
      <dsp:nvSpPr>
        <dsp:cNvPr id="0" name=""/>
        <dsp:cNvSpPr/>
      </dsp:nvSpPr>
      <dsp:spPr>
        <a:xfrm>
          <a:off x="3583781" y="1404842"/>
          <a:ext cx="701762" cy="1890698"/>
        </a:xfrm>
        <a:custGeom>
          <a:avLst/>
          <a:gdLst/>
          <a:ahLst/>
          <a:cxnLst/>
          <a:rect l="0" t="0" r="0" b="0"/>
          <a:pathLst>
            <a:path>
              <a:moveTo>
                <a:pt x="0" y="0"/>
              </a:moveTo>
              <a:lnTo>
                <a:pt x="0" y="1768905"/>
              </a:lnTo>
              <a:lnTo>
                <a:pt x="701762" y="1768905"/>
              </a:lnTo>
              <a:lnTo>
                <a:pt x="701762" y="1890698"/>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399A8598-A304-4366-956E-8930BEAE34A1}">
      <dsp:nvSpPr>
        <dsp:cNvPr id="0" name=""/>
        <dsp:cNvSpPr/>
      </dsp:nvSpPr>
      <dsp:spPr>
        <a:xfrm>
          <a:off x="2882019" y="3875509"/>
          <a:ext cx="121793" cy="533571"/>
        </a:xfrm>
        <a:custGeom>
          <a:avLst/>
          <a:gdLst/>
          <a:ahLst/>
          <a:cxnLst/>
          <a:rect l="0" t="0" r="0" b="0"/>
          <a:pathLst>
            <a:path>
              <a:moveTo>
                <a:pt x="0" y="0"/>
              </a:moveTo>
              <a:lnTo>
                <a:pt x="0" y="533571"/>
              </a:lnTo>
              <a:lnTo>
                <a:pt x="121793"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67239ABB-8910-41F7-904F-144D333BEDEB}">
      <dsp:nvSpPr>
        <dsp:cNvPr id="0" name=""/>
        <dsp:cNvSpPr/>
      </dsp:nvSpPr>
      <dsp:spPr>
        <a:xfrm>
          <a:off x="2760225" y="3875509"/>
          <a:ext cx="121793" cy="533571"/>
        </a:xfrm>
        <a:custGeom>
          <a:avLst/>
          <a:gdLst/>
          <a:ahLst/>
          <a:cxnLst/>
          <a:rect l="0" t="0" r="0" b="0"/>
          <a:pathLst>
            <a:path>
              <a:moveTo>
                <a:pt x="121793" y="0"/>
              </a:moveTo>
              <a:lnTo>
                <a:pt x="121793" y="533571"/>
              </a:lnTo>
              <a:lnTo>
                <a:pt x="0" y="53357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B1E93DAD-9ADF-41CF-853F-852FE714DEDC}">
      <dsp:nvSpPr>
        <dsp:cNvPr id="0" name=""/>
        <dsp:cNvSpPr/>
      </dsp:nvSpPr>
      <dsp:spPr>
        <a:xfrm>
          <a:off x="2882019" y="1404842"/>
          <a:ext cx="701762" cy="1890698"/>
        </a:xfrm>
        <a:custGeom>
          <a:avLst/>
          <a:gdLst/>
          <a:ahLst/>
          <a:cxnLst/>
          <a:rect l="0" t="0" r="0" b="0"/>
          <a:pathLst>
            <a:path>
              <a:moveTo>
                <a:pt x="701762" y="0"/>
              </a:moveTo>
              <a:lnTo>
                <a:pt x="701762" y="1768905"/>
              </a:lnTo>
              <a:lnTo>
                <a:pt x="0" y="1768905"/>
              </a:lnTo>
              <a:lnTo>
                <a:pt x="0" y="1890698"/>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B162B4CF-5FC8-4F4E-9005-BFB64923B2D8}">
      <dsp:nvSpPr>
        <dsp:cNvPr id="0" name=""/>
        <dsp:cNvSpPr/>
      </dsp:nvSpPr>
      <dsp:spPr>
        <a:xfrm>
          <a:off x="1478494" y="1404842"/>
          <a:ext cx="2105286" cy="1890698"/>
        </a:xfrm>
        <a:custGeom>
          <a:avLst/>
          <a:gdLst/>
          <a:ahLst/>
          <a:cxnLst/>
          <a:rect l="0" t="0" r="0" b="0"/>
          <a:pathLst>
            <a:path>
              <a:moveTo>
                <a:pt x="2105286" y="0"/>
              </a:moveTo>
              <a:lnTo>
                <a:pt x="2105286" y="1768905"/>
              </a:lnTo>
              <a:lnTo>
                <a:pt x="0" y="1768905"/>
              </a:lnTo>
              <a:lnTo>
                <a:pt x="0" y="1890698"/>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0">
          <a:scrgbClr r="0" g="0" b="0"/>
        </a:fillRef>
        <a:effectRef idx="0">
          <a:scrgbClr r="0" g="0" b="0"/>
        </a:effectRef>
        <a:fontRef idx="minor"/>
      </dsp:style>
    </dsp:sp>
    <dsp:sp modelId="{CCB4EA54-817C-4832-9FF7-709AE52D5486}">
      <dsp:nvSpPr>
        <dsp:cNvPr id="0" name=""/>
        <dsp:cNvSpPr/>
      </dsp:nvSpPr>
      <dsp:spPr>
        <a:xfrm>
          <a:off x="3538061" y="581286"/>
          <a:ext cx="91440" cy="243586"/>
        </a:xfrm>
        <a:custGeom>
          <a:avLst/>
          <a:gdLst/>
          <a:ahLst/>
          <a:cxnLst/>
          <a:rect l="0" t="0" r="0" b="0"/>
          <a:pathLst>
            <a:path>
              <a:moveTo>
                <a:pt x="45720" y="0"/>
              </a:moveTo>
              <a:lnTo>
                <a:pt x="45720" y="24358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421BEC-1986-4BBA-935F-5DC6038C5F08}">
      <dsp:nvSpPr>
        <dsp:cNvPr id="0" name=""/>
        <dsp:cNvSpPr/>
      </dsp:nvSpPr>
      <dsp:spPr>
        <a:xfrm>
          <a:off x="3003812" y="1317"/>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t>General Assembly</a:t>
          </a:r>
        </a:p>
      </dsp:txBody>
      <dsp:txXfrm>
        <a:off x="3003812" y="1317"/>
        <a:ext cx="1159937" cy="579968"/>
      </dsp:txXfrm>
    </dsp:sp>
    <dsp:sp modelId="{DFFC4459-5AE0-4975-B212-2DE1DD0789EB}">
      <dsp:nvSpPr>
        <dsp:cNvPr id="0" name=""/>
        <dsp:cNvSpPr/>
      </dsp:nvSpPr>
      <dsp:spPr>
        <a:xfrm>
          <a:off x="3003812" y="824873"/>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t>Board</a:t>
          </a:r>
        </a:p>
      </dsp:txBody>
      <dsp:txXfrm>
        <a:off x="3003812" y="824873"/>
        <a:ext cx="1159937" cy="579968"/>
      </dsp:txXfrm>
    </dsp:sp>
    <dsp:sp modelId="{614FCBBE-428E-4714-8015-2745811717E5}">
      <dsp:nvSpPr>
        <dsp:cNvPr id="0" name=""/>
        <dsp:cNvSpPr/>
      </dsp:nvSpPr>
      <dsp:spPr>
        <a:xfrm>
          <a:off x="898525" y="3295540"/>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Administration Committee</a:t>
          </a:r>
          <a:endParaRPr lang="en-GB" sz="1200" kern="1200"/>
        </a:p>
      </dsp:txBody>
      <dsp:txXfrm>
        <a:off x="898525" y="3295540"/>
        <a:ext cx="1159937" cy="579968"/>
      </dsp:txXfrm>
    </dsp:sp>
    <dsp:sp modelId="{44D3BA8C-BF49-4012-9747-E527F1AA3186}">
      <dsp:nvSpPr>
        <dsp:cNvPr id="0" name=""/>
        <dsp:cNvSpPr/>
      </dsp:nvSpPr>
      <dsp:spPr>
        <a:xfrm>
          <a:off x="2302050" y="3295540"/>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err="1"/>
            <a:t>Programme</a:t>
          </a:r>
          <a:r>
            <a:rPr lang="en-US" sz="1200" kern="1200"/>
            <a:t> Committee</a:t>
          </a:r>
          <a:endParaRPr lang="en-GB" sz="1200" kern="1200"/>
        </a:p>
      </dsp:txBody>
      <dsp:txXfrm>
        <a:off x="2302050" y="3295540"/>
        <a:ext cx="1159937" cy="579968"/>
      </dsp:txXfrm>
    </dsp:sp>
    <dsp:sp modelId="{2B554AB4-C005-4723-B65F-DAF30749E539}">
      <dsp:nvSpPr>
        <dsp:cNvPr id="0" name=""/>
        <dsp:cNvSpPr/>
      </dsp:nvSpPr>
      <dsp:spPr>
        <a:xfrm>
          <a:off x="1600287" y="4119096"/>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Working Commissions</a:t>
          </a:r>
          <a:endParaRPr lang="en-GB" sz="1200" kern="1200"/>
        </a:p>
      </dsp:txBody>
      <dsp:txXfrm>
        <a:off x="1600287" y="4119096"/>
        <a:ext cx="1159937" cy="579968"/>
      </dsp:txXfrm>
    </dsp:sp>
    <dsp:sp modelId="{AB357899-AEE1-4280-9CC0-E3088E5A5C07}">
      <dsp:nvSpPr>
        <dsp:cNvPr id="0" name=""/>
        <dsp:cNvSpPr/>
      </dsp:nvSpPr>
      <dsp:spPr>
        <a:xfrm>
          <a:off x="3003812" y="4119096"/>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Task Groups</a:t>
          </a:r>
          <a:endParaRPr lang="en-GB" sz="1200" kern="1200"/>
        </a:p>
      </dsp:txBody>
      <dsp:txXfrm>
        <a:off x="3003812" y="4119096"/>
        <a:ext cx="1159937" cy="579968"/>
      </dsp:txXfrm>
    </dsp:sp>
    <dsp:sp modelId="{E9F41635-3571-4565-A275-4C5DBA848973}">
      <dsp:nvSpPr>
        <dsp:cNvPr id="0" name=""/>
        <dsp:cNvSpPr/>
      </dsp:nvSpPr>
      <dsp:spPr>
        <a:xfrm>
          <a:off x="3705574" y="3295540"/>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Membership and Communications Committee</a:t>
          </a:r>
          <a:endParaRPr lang="en-GB" sz="1200" kern="1200"/>
        </a:p>
      </dsp:txBody>
      <dsp:txXfrm>
        <a:off x="3705574" y="3295540"/>
        <a:ext cx="1159937" cy="579968"/>
      </dsp:txXfrm>
    </dsp:sp>
    <dsp:sp modelId="{50806523-D9BB-44D7-B583-CCF1F1D24F4E}">
      <dsp:nvSpPr>
        <dsp:cNvPr id="0" name=""/>
        <dsp:cNvSpPr/>
      </dsp:nvSpPr>
      <dsp:spPr>
        <a:xfrm>
          <a:off x="5109099" y="3295540"/>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Future Leaders Committee</a:t>
          </a:r>
          <a:endParaRPr lang="en-GB" sz="1200" kern="1200"/>
        </a:p>
      </dsp:txBody>
      <dsp:txXfrm>
        <a:off x="5109099" y="3295540"/>
        <a:ext cx="1159937" cy="579968"/>
      </dsp:txXfrm>
    </dsp:sp>
    <dsp:sp modelId="{D71A4511-FBCB-47DF-9C47-08D01B26BB6E}">
      <dsp:nvSpPr>
        <dsp:cNvPr id="0" name=""/>
        <dsp:cNvSpPr/>
      </dsp:nvSpPr>
      <dsp:spPr>
        <a:xfrm>
          <a:off x="4407337" y="4119096"/>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Student </a:t>
          </a:r>
          <a:br>
            <a:rPr lang="en-US" sz="1200" kern="1200"/>
          </a:br>
          <a:r>
            <a:rPr lang="en-US" sz="1200" kern="1200"/>
            <a:t>Chapters</a:t>
          </a:r>
          <a:endParaRPr lang="en-GB" sz="1200" kern="1200"/>
        </a:p>
      </dsp:txBody>
      <dsp:txXfrm>
        <a:off x="4407337" y="4119096"/>
        <a:ext cx="1159937" cy="579968"/>
      </dsp:txXfrm>
    </dsp:sp>
    <dsp:sp modelId="{0B0FEE05-9274-43C1-974A-B062D5C137B2}">
      <dsp:nvSpPr>
        <dsp:cNvPr id="0" name=""/>
        <dsp:cNvSpPr/>
      </dsp:nvSpPr>
      <dsp:spPr>
        <a:xfrm>
          <a:off x="5810861" y="4119096"/>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ECR network</a:t>
          </a:r>
          <a:endParaRPr lang="en-GB" sz="1200" kern="1200"/>
        </a:p>
      </dsp:txBody>
      <dsp:txXfrm>
        <a:off x="5810861" y="4119096"/>
        <a:ext cx="1159937" cy="579968"/>
      </dsp:txXfrm>
    </dsp:sp>
    <dsp:sp modelId="{630FA67A-AB77-479C-8B09-BDFD1E83C9FE}">
      <dsp:nvSpPr>
        <dsp:cNvPr id="0" name=""/>
        <dsp:cNvSpPr/>
      </dsp:nvSpPr>
      <dsp:spPr>
        <a:xfrm>
          <a:off x="2302050" y="1648429"/>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Officers Committee</a:t>
          </a:r>
          <a:endParaRPr lang="en-GB" sz="1200" kern="1200"/>
        </a:p>
      </dsp:txBody>
      <dsp:txXfrm>
        <a:off x="2302050" y="1648429"/>
        <a:ext cx="1159937" cy="579968"/>
      </dsp:txXfrm>
    </dsp:sp>
    <dsp:sp modelId="{FD500C8B-A235-4684-B808-B9C38656316A}">
      <dsp:nvSpPr>
        <dsp:cNvPr id="0" name=""/>
        <dsp:cNvSpPr/>
      </dsp:nvSpPr>
      <dsp:spPr>
        <a:xfrm>
          <a:off x="3705574" y="1648429"/>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AIBC </a:t>
          </a:r>
          <a:br>
            <a:rPr lang="en-US" sz="1200" kern="1200"/>
          </a:br>
          <a:r>
            <a:rPr lang="en-US" sz="1200" kern="1200"/>
            <a:t>(operating company</a:t>
          </a:r>
          <a:endParaRPr lang="en-GB" sz="1200" kern="1200"/>
        </a:p>
      </dsp:txBody>
      <dsp:txXfrm>
        <a:off x="3705574" y="1648429"/>
        <a:ext cx="1159937" cy="579968"/>
      </dsp:txXfrm>
    </dsp:sp>
    <dsp:sp modelId="{88970265-8BA1-40E2-BEB0-367C0FFDD618}">
      <dsp:nvSpPr>
        <dsp:cNvPr id="0" name=""/>
        <dsp:cNvSpPr/>
      </dsp:nvSpPr>
      <dsp:spPr>
        <a:xfrm>
          <a:off x="2302050" y="2471984"/>
          <a:ext cx="1159937" cy="5799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scene3d>
          <a:camera prst="orthographicFront"/>
          <a:lightRig rig="threePt" dir="t"/>
        </a:scene3d>
        <a:sp3d contourW="12700">
          <a:bevelT prst="angle"/>
          <a:contourClr>
            <a:schemeClr val="accent6">
              <a:lumMod val="75000"/>
            </a:schemeClr>
          </a:contourClr>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CEO and Secretariat</a:t>
          </a:r>
          <a:endParaRPr lang="en-GB" sz="1200" kern="1200"/>
        </a:p>
      </dsp:txBody>
      <dsp:txXfrm>
        <a:off x="2302050" y="2471984"/>
        <a:ext cx="1159937" cy="5799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D4FBCB-EF4C-B9AE-0EF7-1B975708BD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0A6A88-FF91-0369-DC94-2A14283D23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668C62-673D-4A3B-8DE6-C0CAA793CD07}" type="datetimeFigureOut">
              <a:rPr lang="en-GB" smtClean="0"/>
              <a:t>07/09/2026</a:t>
            </a:fld>
            <a:endParaRPr lang="en-GB"/>
          </a:p>
        </p:txBody>
      </p:sp>
      <p:sp>
        <p:nvSpPr>
          <p:cNvPr id="4" name="Footer Placeholder 3">
            <a:extLst>
              <a:ext uri="{FF2B5EF4-FFF2-40B4-BE49-F238E27FC236}">
                <a16:creationId xmlns:a16="http://schemas.microsoft.com/office/drawing/2014/main" id="{7BD3D264-C4D4-215A-BAC6-B3B1D19DB9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88FD99-21CD-BBC7-31A6-17CA023BD0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FF905D-1306-4196-A6DC-549765E3E19E}" type="slidenum">
              <a:rPr lang="en-GB" smtClean="0"/>
              <a:t>‹#›</a:t>
            </a:fld>
            <a:endParaRPr lang="en-GB"/>
          </a:p>
        </p:txBody>
      </p:sp>
    </p:spTree>
    <p:extLst>
      <p:ext uri="{BB962C8B-B14F-4D97-AF65-F5344CB8AC3E}">
        <p14:creationId xmlns:p14="http://schemas.microsoft.com/office/powerpoint/2010/main" val="4060876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3CD2-40AD-4B9B-B9AC-C08E630F3602}"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082AE-E82D-47DF-8CE8-B9A5E573293C}" type="slidenum">
              <a:rPr lang="en-GB" smtClean="0"/>
              <a:t>‹#›</a:t>
            </a:fld>
            <a:endParaRPr lang="en-GB"/>
          </a:p>
        </p:txBody>
      </p:sp>
    </p:spTree>
    <p:extLst>
      <p:ext uri="{BB962C8B-B14F-4D97-AF65-F5344CB8AC3E}">
        <p14:creationId xmlns:p14="http://schemas.microsoft.com/office/powerpoint/2010/main" val="372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secretariat@cibworld.or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1450" y="515938"/>
            <a:ext cx="4595813" cy="2584450"/>
          </a:xfrm>
        </p:spPr>
      </p:sp>
      <p:sp>
        <p:nvSpPr>
          <p:cNvPr id="3" name="Notes Placeholder 2"/>
          <p:cNvSpPr>
            <a:spLocks noGrp="1"/>
          </p:cNvSpPr>
          <p:nvPr>
            <p:ph type="body" idx="1"/>
          </p:nvPr>
        </p:nvSpPr>
        <p:spPr/>
        <p:txBody>
          <a:bodyPr/>
          <a:lstStyle/>
          <a:p>
            <a:r>
              <a:rPr lang="en-US"/>
              <a:t>Hello, I’m Don Ward, CEO of CIB since 2020</a:t>
            </a:r>
          </a:p>
          <a:p>
            <a:endParaRPr lang="en-US" b="1"/>
          </a:p>
          <a:p>
            <a:r>
              <a:rPr lang="en-US" b="1"/>
              <a:t>W</a:t>
            </a:r>
            <a:r>
              <a:rPr lang="en-US"/>
              <a:t>elcome to this short overview of CIB</a:t>
            </a:r>
          </a:p>
          <a:p>
            <a:endParaRPr lang="en-US"/>
          </a:p>
        </p:txBody>
      </p:sp>
      <p:sp>
        <p:nvSpPr>
          <p:cNvPr id="4" name="Slide Number Placeholder 3"/>
          <p:cNvSpPr>
            <a:spLocks noGrp="1"/>
          </p:cNvSpPr>
          <p:nvPr>
            <p:ph type="sldNum" sz="quarter" idx="5"/>
          </p:nvPr>
        </p:nvSpPr>
        <p:spPr/>
        <p:txBody>
          <a:bodyPr lIns="96606" tIns="48303" rIns="96606" bIns="48303"/>
          <a:lstStyle/>
          <a:p>
            <a:pPr defTabSz="966064">
              <a:defRPr/>
            </a:pPr>
            <a:fld id="{F5D921AB-F99D-7640-B03A-35259E9A00CD}" type="slidenum">
              <a:rPr lang="en-US" sz="1500"/>
              <a:pPr defTabSz="966064">
                <a:defRPr/>
              </a:pPr>
              <a:t>1</a:t>
            </a:fld>
            <a:endParaRPr lang="en-US" sz="1500"/>
          </a:p>
        </p:txBody>
      </p:sp>
    </p:spTree>
    <p:extLst>
      <p:ext uri="{BB962C8B-B14F-4D97-AF65-F5344CB8AC3E}">
        <p14:creationId xmlns:p14="http://schemas.microsoft.com/office/powerpoint/2010/main" val="227047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CIB is the global network which stands for…</a:t>
            </a:r>
          </a:p>
        </p:txBody>
      </p:sp>
    </p:spTree>
    <p:extLst>
      <p:ext uri="{BB962C8B-B14F-4D97-AF65-F5344CB8AC3E}">
        <p14:creationId xmlns:p14="http://schemas.microsoft.com/office/powerpoint/2010/main" val="54664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CIB is over 70 years old and was originally named in French…</a:t>
            </a:r>
          </a:p>
        </p:txBody>
      </p:sp>
    </p:spTree>
    <p:extLst>
      <p:ext uri="{BB962C8B-B14F-4D97-AF65-F5344CB8AC3E}">
        <p14:creationId xmlns:p14="http://schemas.microsoft.com/office/powerpoint/2010/main" val="1767431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CIB adds value in 3 main ways….</a:t>
            </a:r>
          </a:p>
        </p:txBody>
      </p:sp>
    </p:spTree>
    <p:extLst>
      <p:ext uri="{BB962C8B-B14F-4D97-AF65-F5344CB8AC3E}">
        <p14:creationId xmlns:p14="http://schemas.microsoft.com/office/powerpoint/2010/main" val="1414870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B4EB0-D8A6-D20B-3E9A-311647B3B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FA01A-D028-0374-AAC9-691E5C7F3EB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7D6D173-0D91-BB2D-D85D-EDD42915E25E}"/>
              </a:ext>
            </a:extLst>
          </p:cNvPr>
          <p:cNvSpPr>
            <a:spLocks noGrp="1"/>
          </p:cNvSpPr>
          <p:nvPr>
            <p:ph type="body" idx="1"/>
          </p:nvPr>
        </p:nvSpPr>
        <p:spPr/>
        <p:txBody>
          <a:bodyPr/>
          <a:lstStyle/>
          <a:p>
            <a:r>
              <a:rPr lang="en-GB"/>
              <a:t>The Working Commissions and Task Groups are the core of our work, and here is the list as of early 2025. New ones in 2024-2025 are </a:t>
            </a:r>
            <a:r>
              <a:rPr lang="en-GB" err="1"/>
              <a:t>higlighted</a:t>
            </a:r>
            <a:r>
              <a:rPr lang="en-GB"/>
              <a:t>,.</a:t>
            </a:r>
          </a:p>
          <a:p>
            <a:endParaRPr lang="en-GB"/>
          </a:p>
          <a:p>
            <a:r>
              <a:rPr lang="en-GB"/>
              <a:t>The topic coverage is not exhaustive, but the groups cover most of the crucial topics for improving our industry, and where current research is most active</a:t>
            </a:r>
          </a:p>
          <a:p>
            <a:r>
              <a:rPr lang="en-GB"/>
              <a:t>You can dig deeper into the activities of each of these Commissions on the website.</a:t>
            </a:r>
          </a:p>
          <a:p>
            <a:endParaRPr lang="en-GB"/>
          </a:p>
          <a:p>
            <a:r>
              <a:rPr lang="en-GB"/>
              <a:t>Members may propose topics for new Task Groups at any time.</a:t>
            </a:r>
          </a:p>
          <a:p>
            <a:endParaRPr lang="en-GB"/>
          </a:p>
          <a:p>
            <a:r>
              <a:rPr lang="en-GB"/>
              <a:t>In recent times the agenda of sustainable development, social as well as environmental, has been increasingly reflected in the focus of new groups.</a:t>
            </a:r>
          </a:p>
          <a:p>
            <a:endParaRPr lang="en-GB"/>
          </a:p>
          <a:p>
            <a:r>
              <a:rPr lang="en-GB"/>
              <a:t>- Change which ones are highlighted depending on the audience</a:t>
            </a:r>
          </a:p>
          <a:p>
            <a:endParaRPr lang="en-GB"/>
          </a:p>
        </p:txBody>
      </p:sp>
    </p:spTree>
    <p:extLst>
      <p:ext uri="{BB962C8B-B14F-4D97-AF65-F5344CB8AC3E}">
        <p14:creationId xmlns:p14="http://schemas.microsoft.com/office/powerpoint/2010/main" val="2083031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2F898-C327-A379-3B22-14EE01A80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52846-4243-2AC5-5214-8FED652BAD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5C277A1-37A3-7CB9-9D91-6D5F9250C98F}"/>
              </a:ext>
            </a:extLst>
          </p:cNvPr>
          <p:cNvSpPr>
            <a:spLocks noGrp="1"/>
          </p:cNvSpPr>
          <p:nvPr>
            <p:ph type="body" idx="1"/>
          </p:nvPr>
        </p:nvSpPr>
        <p:spPr/>
        <p:txBody>
          <a:bodyPr/>
          <a:lstStyle/>
          <a:p>
            <a:r>
              <a:rPr lang="en-GB"/>
              <a:t>The Working Commissions and Task Groups are the core of our work, and here is the list as of early 2025</a:t>
            </a:r>
          </a:p>
          <a:p>
            <a:endParaRPr lang="en-GB"/>
          </a:p>
          <a:p>
            <a:r>
              <a:rPr lang="en-GB"/>
              <a:t>The topic coverage is not exhaustive, but the groups cover most of the crucial topics for improving our industry, and where current research is most active</a:t>
            </a:r>
          </a:p>
          <a:p>
            <a:r>
              <a:rPr lang="en-GB"/>
              <a:t>You can dig deeper into the activities of each of these Commissions on the website.</a:t>
            </a:r>
          </a:p>
          <a:p>
            <a:endParaRPr lang="en-GB"/>
          </a:p>
          <a:p>
            <a:r>
              <a:rPr lang="en-GB"/>
              <a:t>Members may propose topics for new Task Groups at any time.</a:t>
            </a:r>
          </a:p>
          <a:p>
            <a:endParaRPr lang="en-GB"/>
          </a:p>
          <a:p>
            <a:r>
              <a:rPr lang="en-GB"/>
              <a:t>In recent times the agenda of sustainable development, social as well as environmental, has been increasingly reflected in the focus of new groups.</a:t>
            </a:r>
          </a:p>
          <a:p>
            <a:endParaRPr lang="en-GB"/>
          </a:p>
          <a:p>
            <a:r>
              <a:rPr lang="en-GB"/>
              <a:t>- Change which ones are highlighted depending on the audience</a:t>
            </a:r>
          </a:p>
          <a:p>
            <a:endParaRPr lang="en-GB"/>
          </a:p>
        </p:txBody>
      </p:sp>
    </p:spTree>
    <p:extLst>
      <p:ext uri="{BB962C8B-B14F-4D97-AF65-F5344CB8AC3E}">
        <p14:creationId xmlns:p14="http://schemas.microsoft.com/office/powerpoint/2010/main" val="3803269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CIB’s Commissions also host conferences for research members and others to come together to share their work, network and collaborate</a:t>
            </a:r>
          </a:p>
          <a:p>
            <a:endParaRPr lang="en-GB"/>
          </a:p>
        </p:txBody>
      </p:sp>
    </p:spTree>
    <p:extLst>
      <p:ext uri="{BB962C8B-B14F-4D97-AF65-F5344CB8AC3E}">
        <p14:creationId xmlns:p14="http://schemas.microsoft.com/office/powerpoint/2010/main" val="401831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large number of webinars and lectures are hosted by CIB and its Commissions. The YouTube channel provides an excellent library of these.</a:t>
            </a:r>
          </a:p>
          <a:p>
            <a:endParaRPr lang="en-GB"/>
          </a:p>
        </p:txBody>
      </p:sp>
      <p:sp>
        <p:nvSpPr>
          <p:cNvPr id="4" name="Slide Number Placeholder 3"/>
          <p:cNvSpPr>
            <a:spLocks noGrp="1"/>
          </p:cNvSpPr>
          <p:nvPr>
            <p:ph type="sldNum" sz="quarter" idx="5"/>
          </p:nvPr>
        </p:nvSpPr>
        <p:spPr/>
        <p:txBody>
          <a:bodyPr/>
          <a:lstStyle/>
          <a:p>
            <a:fld id="{816082AE-E82D-47DF-8CE8-B9A5E573293C}" type="slidenum">
              <a:rPr lang="en-GB" smtClean="0"/>
              <a:t>10</a:t>
            </a:fld>
            <a:endParaRPr lang="en-GB"/>
          </a:p>
        </p:txBody>
      </p:sp>
    </p:spTree>
    <p:extLst>
      <p:ext uri="{BB962C8B-B14F-4D97-AF65-F5344CB8AC3E}">
        <p14:creationId xmlns:p14="http://schemas.microsoft.com/office/powerpoint/2010/main" val="227185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685800" y="4428685"/>
            <a:ext cx="5486400" cy="3600450"/>
          </a:xfrm>
        </p:spPr>
        <p:txBody>
          <a:bodyPr/>
          <a:lstStyle/>
          <a:p>
            <a:r>
              <a:rPr lang="en-GB"/>
              <a:t>CIB’s Commissions and Task Groups provide a range of reports and publications, including research roadmaps setting out the future research agenda</a:t>
            </a:r>
          </a:p>
        </p:txBody>
      </p:sp>
    </p:spTree>
    <p:extLst>
      <p:ext uri="{BB962C8B-B14F-4D97-AF65-F5344CB8AC3E}">
        <p14:creationId xmlns:p14="http://schemas.microsoft.com/office/powerpoint/2010/main" val="87309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A00BC-F29E-CAD0-67C9-39C5431DF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FFD9E-ED46-9E54-682D-2786AB15893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D875A1-E66C-738C-22E2-2AF4CC4809C5}"/>
              </a:ext>
            </a:extLst>
          </p:cNvPr>
          <p:cNvSpPr>
            <a:spLocks noGrp="1"/>
          </p:cNvSpPr>
          <p:nvPr>
            <p:ph type="body" idx="1"/>
          </p:nvPr>
        </p:nvSpPr>
        <p:spPr/>
        <p:txBody>
          <a:bodyPr/>
          <a:lstStyle/>
          <a:p>
            <a:endParaRPr lang="en-GB"/>
          </a:p>
          <a:p>
            <a:r>
              <a:rPr lang="en-GB"/>
              <a:t>The next WBC will be hosted by Purdue University in the USA from 19-22 May 2025.</a:t>
            </a:r>
          </a:p>
          <a:p>
            <a:endParaRPr lang="en-GB"/>
          </a:p>
          <a:p>
            <a:r>
              <a:rPr lang="en-GB"/>
              <a:t>Lots more information on the WBC2025 website, and we look forward to seeing you there!</a:t>
            </a:r>
          </a:p>
        </p:txBody>
      </p:sp>
    </p:spTree>
    <p:extLst>
      <p:ext uri="{BB962C8B-B14F-4D97-AF65-F5344CB8AC3E}">
        <p14:creationId xmlns:p14="http://schemas.microsoft.com/office/powerpoint/2010/main" val="188171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Every 3 years CIB holds the World Building Congress. </a:t>
            </a:r>
          </a:p>
          <a:p>
            <a:endParaRPr lang="en-GB"/>
          </a:p>
          <a:p>
            <a:r>
              <a:rPr lang="en-GB"/>
              <a:t>Most of the Working Commissions will hold sessions at the Congress, and it is THE place to be if you are active in research in this sector or interested in innovation.</a:t>
            </a:r>
          </a:p>
          <a:p>
            <a:endParaRPr lang="en-GB"/>
          </a:p>
          <a:p>
            <a:r>
              <a:rPr lang="en-GB"/>
              <a:t>The most recent event was hosted by RMIT in Melbourne in June 2022, and the Proceedings and session recordings are available from the website. </a:t>
            </a:r>
          </a:p>
          <a:p>
            <a:endParaRPr lang="en-GB"/>
          </a:p>
        </p:txBody>
      </p:sp>
      <p:sp>
        <p:nvSpPr>
          <p:cNvPr id="4" name="Slide Number Placeholder 3"/>
          <p:cNvSpPr>
            <a:spLocks noGrp="1"/>
          </p:cNvSpPr>
          <p:nvPr>
            <p:ph type="sldNum" sz="quarter" idx="5"/>
          </p:nvPr>
        </p:nvSpPr>
        <p:spPr/>
        <p:txBody>
          <a:bodyPr/>
          <a:lstStyle/>
          <a:p>
            <a:fld id="{816082AE-E82D-47DF-8CE8-B9A5E573293C}" type="slidenum">
              <a:rPr lang="en-GB" smtClean="0"/>
              <a:t>14</a:t>
            </a:fld>
            <a:endParaRPr lang="en-GB"/>
          </a:p>
        </p:txBody>
      </p:sp>
    </p:spTree>
    <p:extLst>
      <p:ext uri="{BB962C8B-B14F-4D97-AF65-F5344CB8AC3E}">
        <p14:creationId xmlns:p14="http://schemas.microsoft.com/office/powerpoint/2010/main" val="2383888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Student Chapters are usually associated with universities and provide a means for students at Doctoral or Masters level to network with their peers including internationally .</a:t>
            </a:r>
          </a:p>
          <a:p>
            <a:endParaRPr lang="en-GB"/>
          </a:p>
          <a:p>
            <a:r>
              <a:rPr lang="en-GB"/>
              <a:t>- as per slide</a:t>
            </a:r>
          </a:p>
          <a:p>
            <a:endParaRPr lang="en-GB"/>
          </a:p>
          <a:p>
            <a:r>
              <a:rPr lang="en-GB"/>
              <a:t>More information on the activities of each Chapter can be easily found on the website</a:t>
            </a:r>
          </a:p>
        </p:txBody>
      </p:sp>
    </p:spTree>
    <p:extLst>
      <p:ext uri="{BB962C8B-B14F-4D97-AF65-F5344CB8AC3E}">
        <p14:creationId xmlns:p14="http://schemas.microsoft.com/office/powerpoint/2010/main" val="71703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Student Chapters are usually associated with universities and provide a means for students at Doctoral or Masters level to network with their peers including internationally .</a:t>
            </a:r>
          </a:p>
          <a:p>
            <a:endParaRPr lang="en-GB"/>
          </a:p>
          <a:p>
            <a:r>
              <a:rPr lang="en-GB"/>
              <a:t>- as per slide</a:t>
            </a:r>
          </a:p>
          <a:p>
            <a:endParaRPr lang="en-GB"/>
          </a:p>
          <a:p>
            <a:r>
              <a:rPr lang="en-GB"/>
              <a:t>More information on the activities of each Chapter can be easily found on the website</a:t>
            </a:r>
          </a:p>
        </p:txBody>
      </p:sp>
    </p:spTree>
    <p:extLst>
      <p:ext uri="{BB962C8B-B14F-4D97-AF65-F5344CB8AC3E}">
        <p14:creationId xmlns:p14="http://schemas.microsoft.com/office/powerpoint/2010/main" val="1010825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We think about ECRs as those who are 5 years or less into their career, whether in academia or industry or policy</a:t>
            </a:r>
          </a:p>
          <a:p>
            <a:endParaRPr lang="en-GB"/>
          </a:p>
          <a:p>
            <a:r>
              <a:rPr lang="en-GB"/>
              <a:t>To enhance their career development, we set up the ECR network in 2021….</a:t>
            </a:r>
          </a:p>
          <a:p>
            <a:endParaRPr lang="en-GB"/>
          </a:p>
          <a:p>
            <a:r>
              <a:rPr lang="en-GB"/>
              <a:t>- see slide</a:t>
            </a:r>
          </a:p>
        </p:txBody>
      </p:sp>
    </p:spTree>
    <p:extLst>
      <p:ext uri="{BB962C8B-B14F-4D97-AF65-F5344CB8AC3E}">
        <p14:creationId xmlns:p14="http://schemas.microsoft.com/office/powerpoint/2010/main" val="1258020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READ TITLES</a:t>
            </a:r>
          </a:p>
          <a:p>
            <a:pPr lvl="1"/>
            <a:r>
              <a:rPr lang="en-GB"/>
              <a:t>Vistas is a funding programme not an award as such</a:t>
            </a:r>
          </a:p>
          <a:p>
            <a:endParaRPr lang="en-GB"/>
          </a:p>
          <a:p>
            <a:r>
              <a:rPr lang="en-GB"/>
              <a:t>The dates when the competition is open are shown here, as are the 3 winners in 2023 on the RHS, congratulations to them all</a:t>
            </a:r>
          </a:p>
          <a:p>
            <a:endParaRPr lang="en-GB"/>
          </a:p>
          <a:p>
            <a:r>
              <a:rPr lang="en-GB"/>
              <a:t>See </a:t>
            </a:r>
            <a:r>
              <a:rPr lang="en-GB">
                <a:hlinkClick r:id="rId3"/>
              </a:rPr>
              <a:t>https://cibworld.org/student-awards/</a:t>
            </a:r>
            <a:endParaRPr lang="en-GB"/>
          </a:p>
          <a:p>
            <a:endParaRPr lang="en-GB"/>
          </a:p>
        </p:txBody>
      </p:sp>
    </p:spTree>
    <p:extLst>
      <p:ext uri="{BB962C8B-B14F-4D97-AF65-F5344CB8AC3E}">
        <p14:creationId xmlns:p14="http://schemas.microsoft.com/office/powerpoint/2010/main" val="3441153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Just a slide now on each of our three main awards aimed at students or ECRs</a:t>
            </a:r>
          </a:p>
          <a:p>
            <a:endParaRPr lang="en-GB"/>
          </a:p>
          <a:p>
            <a:r>
              <a:rPr lang="en-GB"/>
              <a:t>The first is ….</a:t>
            </a:r>
          </a:p>
          <a:p>
            <a:pPr lvl="1"/>
            <a:endParaRPr lang="en-GB"/>
          </a:p>
          <a:p>
            <a:pPr lvl="1"/>
            <a:r>
              <a:rPr lang="en-GB"/>
              <a:t>- see slide</a:t>
            </a:r>
          </a:p>
        </p:txBody>
      </p:sp>
    </p:spTree>
    <p:extLst>
      <p:ext uri="{BB962C8B-B14F-4D97-AF65-F5344CB8AC3E}">
        <p14:creationId xmlns:p14="http://schemas.microsoft.com/office/powerpoint/2010/main" val="2044131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The Dissertation award was launched in 2021 and look out for the next call for entries in the middle of each year</a:t>
            </a:r>
          </a:p>
        </p:txBody>
      </p:sp>
    </p:spTree>
    <p:extLst>
      <p:ext uri="{BB962C8B-B14F-4D97-AF65-F5344CB8AC3E}">
        <p14:creationId xmlns:p14="http://schemas.microsoft.com/office/powerpoint/2010/main" val="100784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Our newest award is thanks to the Immediate Past President Keith Hampson who has spent a career working at the nexus of industry and academia</a:t>
            </a:r>
          </a:p>
          <a:p>
            <a:endParaRPr lang="en-GB"/>
          </a:p>
          <a:p>
            <a:r>
              <a:rPr lang="en-GB"/>
              <a:t>- see slide </a:t>
            </a:r>
          </a:p>
          <a:p>
            <a:endParaRPr lang="en-GB"/>
          </a:p>
          <a:p>
            <a:r>
              <a:rPr lang="en-GB"/>
              <a:t>More information on all these awards is of course on our website under awards</a:t>
            </a:r>
          </a:p>
        </p:txBody>
      </p:sp>
    </p:spTree>
    <p:extLst>
      <p:ext uri="{BB962C8B-B14F-4D97-AF65-F5344CB8AC3E}">
        <p14:creationId xmlns:p14="http://schemas.microsoft.com/office/powerpoint/2010/main" val="2896291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74AC0-6BD7-8392-8FE4-FF9956BBD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214D0-532F-0397-0A33-DE2F679C334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0B8CC4A-96F8-B4D2-600E-6DB7FBDD96B1}"/>
              </a:ext>
            </a:extLst>
          </p:cNvPr>
          <p:cNvSpPr>
            <a:spLocks noGrp="1"/>
          </p:cNvSpPr>
          <p:nvPr>
            <p:ph type="body" idx="1"/>
          </p:nvPr>
        </p:nvSpPr>
        <p:spPr/>
        <p:txBody>
          <a:bodyPr/>
          <a:lstStyle/>
          <a:p>
            <a:r>
              <a:rPr lang="en-GB"/>
              <a:t>Our newest award is thanks to the Immediate Past President Keith Hampson who has spent a career working at the nexus of industry and academia</a:t>
            </a:r>
          </a:p>
          <a:p>
            <a:endParaRPr lang="en-GB"/>
          </a:p>
          <a:p>
            <a:r>
              <a:rPr lang="en-GB"/>
              <a:t>- see slide </a:t>
            </a:r>
          </a:p>
          <a:p>
            <a:endParaRPr lang="en-GB"/>
          </a:p>
          <a:p>
            <a:r>
              <a:rPr lang="en-GB"/>
              <a:t>More information on all these awards is of course on our website under awards</a:t>
            </a:r>
          </a:p>
        </p:txBody>
      </p:sp>
    </p:spTree>
    <p:extLst>
      <p:ext uri="{BB962C8B-B14F-4D97-AF65-F5344CB8AC3E}">
        <p14:creationId xmlns:p14="http://schemas.microsoft.com/office/powerpoint/2010/main" val="2329828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542120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D1BF0-4143-4E1A-73CB-3021E99F4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491374-F195-4006-73D3-90C7BE8B2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9CD07-B859-34F3-88C3-1FF60E7C9CC7}"/>
              </a:ext>
            </a:extLst>
          </p:cNvPr>
          <p:cNvSpPr>
            <a:spLocks noGrp="1"/>
          </p:cNvSpPr>
          <p:nvPr>
            <p:ph type="body" idx="1"/>
          </p:nvPr>
        </p:nvSpPr>
        <p:spPr/>
        <p:txBody>
          <a:bodyPr/>
          <a:lstStyle/>
          <a:p>
            <a:r>
              <a:rPr lang="en-GB"/>
              <a:t>New members in 2025 are highlighted</a:t>
            </a:r>
          </a:p>
        </p:txBody>
      </p:sp>
      <p:sp>
        <p:nvSpPr>
          <p:cNvPr id="4" name="Slide Number Placeholder 3">
            <a:extLst>
              <a:ext uri="{FF2B5EF4-FFF2-40B4-BE49-F238E27FC236}">
                <a16:creationId xmlns:a16="http://schemas.microsoft.com/office/drawing/2014/main" id="{CFC6939B-5D4E-44CD-1D02-BF90134F1A9E}"/>
              </a:ext>
            </a:extLst>
          </p:cNvPr>
          <p:cNvSpPr>
            <a:spLocks noGrp="1"/>
          </p:cNvSpPr>
          <p:nvPr>
            <p:ph type="sldNum" sz="quarter" idx="5"/>
          </p:nvPr>
        </p:nvSpPr>
        <p:spPr/>
        <p:txBody>
          <a:bodyPr/>
          <a:lstStyle/>
          <a:p>
            <a:fld id="{816082AE-E82D-47DF-8CE8-B9A5E573293C}" type="slidenum">
              <a:rPr lang="en-GB" smtClean="0"/>
              <a:t>24</a:t>
            </a:fld>
            <a:endParaRPr lang="en-GB"/>
          </a:p>
        </p:txBody>
      </p:sp>
    </p:spTree>
    <p:extLst>
      <p:ext uri="{BB962C8B-B14F-4D97-AF65-F5344CB8AC3E}">
        <p14:creationId xmlns:p14="http://schemas.microsoft.com/office/powerpoint/2010/main" val="3739378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DC7C9-80B2-2E55-5A4F-4E216EC50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C098A-F075-A734-573E-D7285651E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3BD9E-799D-7F29-9B4F-2A5E93E7AEB8}"/>
              </a:ext>
            </a:extLst>
          </p:cNvPr>
          <p:cNvSpPr>
            <a:spLocks noGrp="1"/>
          </p:cNvSpPr>
          <p:nvPr>
            <p:ph type="body" idx="1"/>
          </p:nvPr>
        </p:nvSpPr>
        <p:spPr/>
        <p:txBody>
          <a:bodyPr/>
          <a:lstStyle/>
          <a:p>
            <a:r>
              <a:rPr lang="en-GB"/>
              <a:t>New members in 2025 are highlighted</a:t>
            </a:r>
          </a:p>
        </p:txBody>
      </p:sp>
      <p:sp>
        <p:nvSpPr>
          <p:cNvPr id="4" name="Slide Number Placeholder 3">
            <a:extLst>
              <a:ext uri="{FF2B5EF4-FFF2-40B4-BE49-F238E27FC236}">
                <a16:creationId xmlns:a16="http://schemas.microsoft.com/office/drawing/2014/main" id="{608BB525-5565-5CD3-A1A7-EC78F821EC67}"/>
              </a:ext>
            </a:extLst>
          </p:cNvPr>
          <p:cNvSpPr>
            <a:spLocks noGrp="1"/>
          </p:cNvSpPr>
          <p:nvPr>
            <p:ph type="sldNum" sz="quarter" idx="5"/>
          </p:nvPr>
        </p:nvSpPr>
        <p:spPr/>
        <p:txBody>
          <a:bodyPr/>
          <a:lstStyle/>
          <a:p>
            <a:fld id="{816082AE-E82D-47DF-8CE8-B9A5E573293C}" type="slidenum">
              <a:rPr lang="en-GB" smtClean="0"/>
              <a:t>25</a:t>
            </a:fld>
            <a:endParaRPr lang="en-GB"/>
          </a:p>
        </p:txBody>
      </p:sp>
    </p:spTree>
    <p:extLst>
      <p:ext uri="{BB962C8B-B14F-4D97-AF65-F5344CB8AC3E}">
        <p14:creationId xmlns:p14="http://schemas.microsoft.com/office/powerpoint/2010/main" val="236043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16082AE-E82D-47DF-8CE8-B9A5E573293C}" type="slidenum">
              <a:rPr lang="en-GB" smtClean="0"/>
              <a:t>27</a:t>
            </a:fld>
            <a:endParaRPr lang="en-GB"/>
          </a:p>
        </p:txBody>
      </p:sp>
    </p:spTree>
    <p:extLst>
      <p:ext uri="{BB962C8B-B14F-4D97-AF65-F5344CB8AC3E}">
        <p14:creationId xmlns:p14="http://schemas.microsoft.com/office/powerpoint/2010/main" val="2517115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2702E-4200-7795-C793-3371E8277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6C6FE-5BD1-4C01-ED9C-E23B36BC5D3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CC065D5-1CD8-13C0-2A9B-6CEB632BE3AB}"/>
              </a:ext>
            </a:extLst>
          </p:cNvPr>
          <p:cNvSpPr>
            <a:spLocks noGrp="1"/>
          </p:cNvSpPr>
          <p:nvPr>
            <p:ph type="body" idx="1"/>
          </p:nvPr>
        </p:nvSpPr>
        <p:spPr/>
        <p:txBody>
          <a:bodyPr/>
          <a:lstStyle/>
          <a:p>
            <a:r>
              <a:rPr lang="en-GB"/>
              <a:t>These are the current Officers.</a:t>
            </a:r>
          </a:p>
          <a:p>
            <a:r>
              <a:rPr lang="en-GB"/>
              <a:t>The President is Makarand Hastak.</a:t>
            </a:r>
          </a:p>
          <a:p>
            <a:pPr marL="139700" indent="0">
              <a:buNone/>
            </a:pPr>
            <a:endParaRPr lang="en-GB"/>
          </a:p>
        </p:txBody>
      </p:sp>
    </p:spTree>
    <p:extLst>
      <p:ext uri="{BB962C8B-B14F-4D97-AF65-F5344CB8AC3E}">
        <p14:creationId xmlns:p14="http://schemas.microsoft.com/office/powerpoint/2010/main" val="3567118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E10D6-2A18-2D16-34F2-F7678B961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E7060-B3A0-3B0A-A425-E8763D0BDD2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44FD8F7-AE5C-32A7-8B70-38411CC06E95}"/>
              </a:ext>
            </a:extLst>
          </p:cNvPr>
          <p:cNvSpPr>
            <a:spLocks noGrp="1"/>
          </p:cNvSpPr>
          <p:nvPr>
            <p:ph type="body" idx="1"/>
          </p:nvPr>
        </p:nvSpPr>
        <p:spPr/>
        <p:txBody>
          <a:bodyPr/>
          <a:lstStyle/>
          <a:p>
            <a:r>
              <a:rPr lang="en-GB"/>
              <a:t>Overall the Board comprises up to 25 people including Officers</a:t>
            </a:r>
          </a:p>
          <a:p>
            <a:r>
              <a:rPr lang="en-GB"/>
              <a:t>At this time they come from 18 different countries across 6 continents</a:t>
            </a:r>
          </a:p>
        </p:txBody>
      </p:sp>
    </p:spTree>
    <p:extLst>
      <p:ext uri="{BB962C8B-B14F-4D97-AF65-F5344CB8AC3E}">
        <p14:creationId xmlns:p14="http://schemas.microsoft.com/office/powerpoint/2010/main" val="3058482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F2A17-6469-66A7-886F-C571A0DBE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3E8E7-5998-2742-A507-6073F9064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DF7EE-2795-AD23-D7E5-6BBB88584F8A}"/>
              </a:ext>
            </a:extLst>
          </p:cNvPr>
          <p:cNvSpPr>
            <a:spLocks noGrp="1"/>
          </p:cNvSpPr>
          <p:nvPr>
            <p:ph type="body" idx="1"/>
          </p:nvPr>
        </p:nvSpPr>
        <p:spPr/>
        <p:txBody>
          <a:bodyPr/>
          <a:lstStyle/>
          <a:p>
            <a:r>
              <a:rPr lang="en-GB"/>
              <a:t>Given our long association with the United Nations, it is important for CIB to adopt the framework of the UN SDGs…</a:t>
            </a:r>
          </a:p>
          <a:p>
            <a:endParaRPr lang="en-GB"/>
          </a:p>
          <a:p>
            <a:r>
              <a:rPr lang="en-GB"/>
              <a:t>- highlight groups of the SDGs where our sector makes a positive or negative impact</a:t>
            </a:r>
          </a:p>
          <a:p>
            <a:endParaRPr lang="en-GB"/>
          </a:p>
          <a:p>
            <a:r>
              <a:rPr lang="en-GB"/>
              <a:t>In summary, our sector has a huge part to play in progressing towards these goals, in terms of improving our processes and our products. </a:t>
            </a:r>
          </a:p>
          <a:p>
            <a:endParaRPr lang="en-GB"/>
          </a:p>
          <a:p>
            <a:r>
              <a:rPr lang="en-GB"/>
              <a:t>Research and innovation will be key to such progress.</a:t>
            </a:r>
          </a:p>
        </p:txBody>
      </p:sp>
      <p:sp>
        <p:nvSpPr>
          <p:cNvPr id="4" name="Slide Number Placeholder 3">
            <a:extLst>
              <a:ext uri="{FF2B5EF4-FFF2-40B4-BE49-F238E27FC236}">
                <a16:creationId xmlns:a16="http://schemas.microsoft.com/office/drawing/2014/main" id="{B00E0A06-C1EB-7427-4351-EEB18AEF0ACC}"/>
              </a:ext>
            </a:extLst>
          </p:cNvPr>
          <p:cNvSpPr>
            <a:spLocks noGrp="1"/>
          </p:cNvSpPr>
          <p:nvPr>
            <p:ph type="sldNum" sz="quarter" idx="5"/>
          </p:nvPr>
        </p:nvSpPr>
        <p:spPr/>
        <p:txBody>
          <a:bodyPr/>
          <a:lstStyle/>
          <a:p>
            <a:fld id="{816082AE-E82D-47DF-8CE8-B9A5E573293C}" type="slidenum">
              <a:rPr lang="en-GB" smtClean="0"/>
              <a:t>30</a:t>
            </a:fld>
            <a:endParaRPr lang="en-GB"/>
          </a:p>
        </p:txBody>
      </p:sp>
    </p:spTree>
    <p:extLst>
      <p:ext uri="{BB962C8B-B14F-4D97-AF65-F5344CB8AC3E}">
        <p14:creationId xmlns:p14="http://schemas.microsoft.com/office/powerpoint/2010/main" val="3438808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AFC7-30A4-153E-EC13-34F150D9C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96576-0FFC-9C6C-0DE8-D3F5493057B0}"/>
              </a:ext>
            </a:extLst>
          </p:cNvPr>
          <p:cNvSpPr>
            <a:spLocks noGrp="1" noRot="1" noChangeAspect="1"/>
          </p:cNvSpPr>
          <p:nvPr>
            <p:ph type="sldImg"/>
          </p:nvPr>
        </p:nvSpPr>
        <p:spPr>
          <a:xfrm>
            <a:off x="960438" y="593725"/>
            <a:ext cx="4595812" cy="2584450"/>
          </a:xfrm>
        </p:spPr>
      </p:sp>
      <p:sp>
        <p:nvSpPr>
          <p:cNvPr id="3" name="Notes Placeholder 2">
            <a:extLst>
              <a:ext uri="{FF2B5EF4-FFF2-40B4-BE49-F238E27FC236}">
                <a16:creationId xmlns:a16="http://schemas.microsoft.com/office/drawing/2014/main" id="{DB455362-CB4E-003D-EB8C-FDB8A29735C2}"/>
              </a:ext>
            </a:extLst>
          </p:cNvPr>
          <p:cNvSpPr>
            <a:spLocks noGrp="1"/>
          </p:cNvSpPr>
          <p:nvPr>
            <p:ph type="body" idx="1"/>
          </p:nvPr>
        </p:nvSpPr>
        <p:spPr/>
        <p:txBody>
          <a:bodyPr/>
          <a:lstStyle/>
          <a:p>
            <a:r>
              <a:rPr lang="en-US" dirty="0"/>
              <a:t>So I hope this overview has been helpful. </a:t>
            </a:r>
          </a:p>
          <a:p>
            <a:endParaRPr lang="en-US" dirty="0"/>
          </a:p>
          <a:p>
            <a:r>
              <a:rPr lang="en-US" dirty="0"/>
              <a:t>Much more information about all aspects of our work is available on the website, including a copy of this slide deck if you wish to download a copy.</a:t>
            </a:r>
          </a:p>
          <a:p>
            <a:endParaRPr lang="en-US" dirty="0"/>
          </a:p>
          <a:p>
            <a:r>
              <a:rPr lang="en-US" dirty="0"/>
              <a:t>if you have any questions or wish to get involved, please contact </a:t>
            </a:r>
            <a:r>
              <a:rPr lang="en-US" dirty="0">
                <a:hlinkClick r:id="rId3"/>
              </a:rPr>
              <a:t>secretariat@cibworld.org</a:t>
            </a:r>
            <a:r>
              <a:rPr lang="en-US" dirty="0"/>
              <a:t> and someone will be in touch promptly.</a:t>
            </a:r>
          </a:p>
          <a:p>
            <a:endParaRPr lang="en-US" dirty="0"/>
          </a:p>
          <a:p>
            <a:r>
              <a:rPr lang="en-US" dirty="0"/>
              <a:t>Thank you for watching and listening</a:t>
            </a:r>
          </a:p>
          <a:p>
            <a:endParaRPr lang="en-US" dirty="0"/>
          </a:p>
        </p:txBody>
      </p:sp>
      <p:sp>
        <p:nvSpPr>
          <p:cNvPr id="4" name="Slide Number Placeholder 3">
            <a:extLst>
              <a:ext uri="{FF2B5EF4-FFF2-40B4-BE49-F238E27FC236}">
                <a16:creationId xmlns:a16="http://schemas.microsoft.com/office/drawing/2014/main" id="{222BA996-ADB2-E420-9E98-02CB96F5541C}"/>
              </a:ext>
            </a:extLst>
          </p:cNvPr>
          <p:cNvSpPr>
            <a:spLocks noGrp="1"/>
          </p:cNvSpPr>
          <p:nvPr>
            <p:ph type="sldNum" sz="quarter" idx="5"/>
          </p:nvPr>
        </p:nvSpPr>
        <p:spPr/>
        <p:txBody>
          <a:bodyPr lIns="96606" tIns="48303" rIns="96606" bIns="48303"/>
          <a:lstStyle/>
          <a:p>
            <a:pPr defTabSz="966064">
              <a:defRPr/>
            </a:pPr>
            <a:fld id="{F5D921AB-F99D-7640-B03A-35259E9A00CD}" type="slidenum">
              <a:rPr lang="en-US" sz="1500"/>
              <a:pPr defTabSz="966064">
                <a:defRPr/>
              </a:pPr>
              <a:t>31</a:t>
            </a:fld>
            <a:endParaRPr lang="en-US" sz="1500"/>
          </a:p>
        </p:txBody>
      </p:sp>
    </p:spTree>
    <p:extLst>
      <p:ext uri="{BB962C8B-B14F-4D97-AF65-F5344CB8AC3E}">
        <p14:creationId xmlns:p14="http://schemas.microsoft.com/office/powerpoint/2010/main" val="42210956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11D37-8D08-1C1F-8931-86073EDD01B0}"/>
              </a:ext>
            </a:extLst>
          </p:cNvPr>
          <p:cNvSpPr>
            <a:spLocks noGrp="1"/>
          </p:cNvSpPr>
          <p:nvPr>
            <p:ph type="ctrTitle"/>
          </p:nvPr>
        </p:nvSpPr>
        <p:spPr>
          <a:xfrm>
            <a:off x="1683658" y="1448934"/>
            <a:ext cx="9144000" cy="2387600"/>
          </a:xfrm>
        </p:spPr>
        <p:txBody>
          <a:bodyPr anchor="ctr" anchorCtr="0"/>
          <a:lstStyle>
            <a:lvl1pPr algn="ctr">
              <a:defRPr sz="6000">
                <a:solidFill>
                  <a:schemeClr val="accent1"/>
                </a:solidFill>
                <a:latin typeface="+mj-lt"/>
                <a:ea typeface="Lato Heavy" panose="020F0502020204030203" pitchFamily="34" charset="0"/>
                <a:cs typeface="Lato Heavy" panose="020F050202020403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C16E4451-8AC1-A26E-234B-A596375BCD39}"/>
              </a:ext>
            </a:extLst>
          </p:cNvPr>
          <p:cNvSpPr>
            <a:spLocks noGrp="1"/>
          </p:cNvSpPr>
          <p:nvPr>
            <p:ph type="subTitle" idx="1"/>
          </p:nvPr>
        </p:nvSpPr>
        <p:spPr>
          <a:xfrm>
            <a:off x="1683658" y="392860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53FCBC-C0F3-A683-C773-342B09323E31}"/>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5" name="Footer Placeholder 4">
            <a:extLst>
              <a:ext uri="{FF2B5EF4-FFF2-40B4-BE49-F238E27FC236}">
                <a16:creationId xmlns:a16="http://schemas.microsoft.com/office/drawing/2014/main" id="{B3ADC43E-BC97-CE77-AD7E-656D89BC40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3336B53-A3A4-E51E-2EC2-610B6C7D43B0}"/>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pic>
        <p:nvPicPr>
          <p:cNvPr id="11" name="Picture 10" descr="A green and black logo&#10;&#10;Description automatically generated">
            <a:extLst>
              <a:ext uri="{FF2B5EF4-FFF2-40B4-BE49-F238E27FC236}">
                <a16:creationId xmlns:a16="http://schemas.microsoft.com/office/drawing/2014/main" id="{8A1AF7CA-D36E-416A-1C5B-627047A278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7658" y="459478"/>
            <a:ext cx="1016852" cy="764299"/>
          </a:xfrm>
          <a:prstGeom prst="rect">
            <a:avLst/>
          </a:prstGeom>
        </p:spPr>
      </p:pic>
    </p:spTree>
    <p:extLst>
      <p:ext uri="{BB962C8B-B14F-4D97-AF65-F5344CB8AC3E}">
        <p14:creationId xmlns:p14="http://schemas.microsoft.com/office/powerpoint/2010/main" val="277350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FF3C-BE52-FD1A-094E-F1BE807CDA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46C11B-F1F2-BF0B-D319-344FFBBAE813}"/>
              </a:ext>
            </a:extLst>
          </p:cNvPr>
          <p:cNvSpPr>
            <a:spLocks noGrp="1"/>
          </p:cNvSpPr>
          <p:nvPr>
            <p:ph idx="1"/>
          </p:nvPr>
        </p:nvSpPr>
        <p:spPr>
          <a:xfrm>
            <a:off x="838200" y="1831100"/>
            <a:ext cx="5518796"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E2E8C1-452E-AE21-2142-E6A5C91EBFAF}"/>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5" name="Footer Placeholder 4">
            <a:extLst>
              <a:ext uri="{FF2B5EF4-FFF2-40B4-BE49-F238E27FC236}">
                <a16:creationId xmlns:a16="http://schemas.microsoft.com/office/drawing/2014/main" id="{1884AEA2-C7E4-5360-4EE5-10B90B1C409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E55BD8B-657F-DBA5-B413-46B4CC9F1FA9}"/>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400112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5A0C-1F9C-FECF-F4B9-41A0ACC9BC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5B0F5A-5ACD-981D-B3F3-657AA7DD48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67CAD-4E5D-9A13-292F-C92393FD751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5" name="Footer Placeholder 4">
            <a:extLst>
              <a:ext uri="{FF2B5EF4-FFF2-40B4-BE49-F238E27FC236}">
                <a16:creationId xmlns:a16="http://schemas.microsoft.com/office/drawing/2014/main" id="{A7D2C52E-A3D7-0632-B252-D76C1459414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5B5EB88-21EC-A776-02E3-A885CA53E6D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44196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5CC5-AD5E-8BEF-C3C2-B1123FD3A2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C848DC-A882-BBB8-B278-98F5977F4F26}"/>
              </a:ext>
            </a:extLst>
          </p:cNvPr>
          <p:cNvSpPr>
            <a:spLocks noGrp="1"/>
          </p:cNvSpPr>
          <p:nvPr>
            <p:ph sz="half" idx="1"/>
          </p:nvPr>
        </p:nvSpPr>
        <p:spPr>
          <a:xfrm>
            <a:off x="833181" y="1825625"/>
            <a:ext cx="32400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7186DD-06C8-C20B-5826-908190BF3BA3}"/>
              </a:ext>
            </a:extLst>
          </p:cNvPr>
          <p:cNvSpPr>
            <a:spLocks noGrp="1"/>
          </p:cNvSpPr>
          <p:nvPr>
            <p:ph sz="half" idx="2"/>
          </p:nvPr>
        </p:nvSpPr>
        <p:spPr>
          <a:xfrm>
            <a:off x="4398155" y="1825625"/>
            <a:ext cx="32400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EDF23A-1A81-49FC-70A7-530D086229F8}"/>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6" name="Footer Placeholder 5">
            <a:extLst>
              <a:ext uri="{FF2B5EF4-FFF2-40B4-BE49-F238E27FC236}">
                <a16:creationId xmlns:a16="http://schemas.microsoft.com/office/drawing/2014/main" id="{50DD652E-94C0-2FD6-D66B-903EE77055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735D323-06E6-53B5-FB3E-A883FC32F9AD}"/>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08791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AE37-8BC5-A789-DD29-298926310A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B97A96-36DC-7878-998D-CF65FC5070EC}"/>
              </a:ext>
            </a:extLst>
          </p:cNvPr>
          <p:cNvSpPr>
            <a:spLocks noGrp="1"/>
          </p:cNvSpPr>
          <p:nvPr>
            <p:ph type="body" idx="1"/>
          </p:nvPr>
        </p:nvSpPr>
        <p:spPr>
          <a:xfrm>
            <a:off x="839788" y="1681163"/>
            <a:ext cx="324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649893-2BAD-5655-122A-B4B3A1A52089}"/>
              </a:ext>
            </a:extLst>
          </p:cNvPr>
          <p:cNvSpPr>
            <a:spLocks noGrp="1"/>
          </p:cNvSpPr>
          <p:nvPr>
            <p:ph sz="half" idx="2"/>
          </p:nvPr>
        </p:nvSpPr>
        <p:spPr>
          <a:xfrm>
            <a:off x="839788" y="2505075"/>
            <a:ext cx="3240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5FF81B-E976-1293-2F68-89460237D1F0}"/>
              </a:ext>
            </a:extLst>
          </p:cNvPr>
          <p:cNvSpPr>
            <a:spLocks noGrp="1"/>
          </p:cNvSpPr>
          <p:nvPr>
            <p:ph type="body" sz="quarter" idx="3"/>
          </p:nvPr>
        </p:nvSpPr>
        <p:spPr>
          <a:xfrm>
            <a:off x="4409106" y="1690688"/>
            <a:ext cx="324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6926C5-DAD3-6DF8-41A9-CB4A1C8BB61A}"/>
              </a:ext>
            </a:extLst>
          </p:cNvPr>
          <p:cNvSpPr>
            <a:spLocks noGrp="1"/>
          </p:cNvSpPr>
          <p:nvPr>
            <p:ph sz="quarter" idx="4"/>
          </p:nvPr>
        </p:nvSpPr>
        <p:spPr>
          <a:xfrm>
            <a:off x="4409106" y="2514600"/>
            <a:ext cx="3240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04C14D-FA41-2137-7CF6-4E049D04DE38}"/>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8" name="Footer Placeholder 7">
            <a:extLst>
              <a:ext uri="{FF2B5EF4-FFF2-40B4-BE49-F238E27FC236}">
                <a16:creationId xmlns:a16="http://schemas.microsoft.com/office/drawing/2014/main" id="{70423E29-C6CB-56E3-601C-7569FFB033C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C92EE284-48AD-529A-A934-671C8DD3483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3679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2BDF3-435C-7B22-C0F1-E9AA37EE42A7}"/>
              </a:ext>
            </a:extLst>
          </p:cNvPr>
          <p:cNvSpPr>
            <a:spLocks noGrp="1"/>
          </p:cNvSpPr>
          <p:nvPr>
            <p:ph type="title"/>
          </p:nvPr>
        </p:nvSpPr>
        <p:spPr>
          <a:xfrm>
            <a:off x="838200" y="365125"/>
            <a:ext cx="9988485"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943507-C814-3628-A002-29F1F43876A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4" name="Footer Placeholder 3">
            <a:extLst>
              <a:ext uri="{FF2B5EF4-FFF2-40B4-BE49-F238E27FC236}">
                <a16:creationId xmlns:a16="http://schemas.microsoft.com/office/drawing/2014/main" id="{EC075196-F98F-E74C-2DCD-C0BC77BBF43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A91847FB-9BA5-7E90-4098-295453E813B3}"/>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459950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5FE855-2EC2-1FC2-42F7-9A4CC12A0736}"/>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3" name="Footer Placeholder 2">
            <a:extLst>
              <a:ext uri="{FF2B5EF4-FFF2-40B4-BE49-F238E27FC236}">
                <a16:creationId xmlns:a16="http://schemas.microsoft.com/office/drawing/2014/main" id="{F89AB128-B884-DCAB-358C-D983285F462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805F502-97D4-261D-AC24-FB62FD09598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46061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8E98-2E01-4CA4-7642-55380324F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50A09A5-7D27-AE04-A0FE-48B9F2AEBE12}"/>
              </a:ext>
            </a:extLst>
          </p:cNvPr>
          <p:cNvSpPr>
            <a:spLocks noGrp="1"/>
          </p:cNvSpPr>
          <p:nvPr>
            <p:ph idx="1"/>
          </p:nvPr>
        </p:nvSpPr>
        <p:spPr>
          <a:xfrm>
            <a:off x="5183188" y="987425"/>
            <a:ext cx="6172200" cy="4873625"/>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1DD234-7AC8-3294-DE99-B38B487F7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7C190-89A7-6938-6CCD-6CEB7F533267}"/>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6" name="Footer Placeholder 5">
            <a:extLst>
              <a:ext uri="{FF2B5EF4-FFF2-40B4-BE49-F238E27FC236}">
                <a16:creationId xmlns:a16="http://schemas.microsoft.com/office/drawing/2014/main" id="{2EB015CB-3AE1-06A0-685E-5871DE6648E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753E87A-1269-004A-7E6F-C83367A0FF0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370199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5133-7B29-CEEA-EEE4-6696B530F1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6934E2B-BEF7-E102-81A3-8E2C4C226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7D407E-8022-82A3-F852-2E2030615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643DD1-653A-CCF8-956A-5CE82E274887}"/>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6" name="Footer Placeholder 5">
            <a:extLst>
              <a:ext uri="{FF2B5EF4-FFF2-40B4-BE49-F238E27FC236}">
                <a16:creationId xmlns:a16="http://schemas.microsoft.com/office/drawing/2014/main" id="{C96C6B74-F4F4-F1CA-C6AD-84DF1A941B5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00FD80C3-6EBF-8926-6B48-D12C62FF9D3B}"/>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29439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E220-4895-10E6-ED1E-8993876294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447B3A-6257-EAC6-82AB-FD9F30910D9B}"/>
              </a:ext>
            </a:extLst>
          </p:cNvPr>
          <p:cNvSpPr>
            <a:spLocks noGrp="1"/>
          </p:cNvSpPr>
          <p:nvPr>
            <p:ph type="body" orient="vert" idx="1"/>
          </p:nvPr>
        </p:nvSpPr>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0CB815-240A-E84F-34A7-E673E4038695}"/>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5" name="Footer Placeholder 4">
            <a:extLst>
              <a:ext uri="{FF2B5EF4-FFF2-40B4-BE49-F238E27FC236}">
                <a16:creationId xmlns:a16="http://schemas.microsoft.com/office/drawing/2014/main" id="{A482F349-2281-00FA-DF60-3729CEE481F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4A771D2-931F-11DC-6D30-0085371388E4}"/>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66461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9F7B94-DEB4-E34C-5F3E-21939C87AE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81865F-755F-2873-3D08-20D22C81BD72}"/>
              </a:ext>
            </a:extLst>
          </p:cNvPr>
          <p:cNvSpPr>
            <a:spLocks noGrp="1"/>
          </p:cNvSpPr>
          <p:nvPr>
            <p:ph type="body" orient="vert" idx="1"/>
          </p:nvPr>
        </p:nvSpPr>
        <p:spPr>
          <a:xfrm>
            <a:off x="838200" y="365125"/>
            <a:ext cx="7734300" cy="5811838"/>
          </a:xfrm>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F09272-5FED-9C42-939D-9173CE9DA58B}"/>
              </a:ext>
            </a:extLst>
          </p:cNvPr>
          <p:cNvSpPr>
            <a:spLocks noGrp="1"/>
          </p:cNvSpPr>
          <p:nvPr>
            <p:ph type="dt" sz="half" idx="10"/>
          </p:nvPr>
        </p:nvSpPr>
        <p:spPr>
          <a:xfrm>
            <a:off x="838200" y="6356350"/>
            <a:ext cx="2743200" cy="365125"/>
          </a:xfrm>
          <a:prstGeom prst="rect">
            <a:avLst/>
          </a:prstGeom>
        </p:spPr>
        <p:txBody>
          <a:bodyPr/>
          <a:lstStyle/>
          <a:p>
            <a:fld id="{AE36D5A9-4937-4B20-81DE-79603534E7A7}" type="datetimeFigureOut">
              <a:rPr lang="en-GB" smtClean="0"/>
              <a:t>07/09/2026</a:t>
            </a:fld>
            <a:endParaRPr lang="en-GB"/>
          </a:p>
        </p:txBody>
      </p:sp>
      <p:sp>
        <p:nvSpPr>
          <p:cNvPr id="5" name="Footer Placeholder 4">
            <a:extLst>
              <a:ext uri="{FF2B5EF4-FFF2-40B4-BE49-F238E27FC236}">
                <a16:creationId xmlns:a16="http://schemas.microsoft.com/office/drawing/2014/main" id="{5584C907-2F2A-F15C-EDCA-77E421A9BB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36232A3-686C-AFAF-F723-B5676B3F67D6}"/>
              </a:ext>
            </a:extLst>
          </p:cNvPr>
          <p:cNvSpPr>
            <a:spLocks noGrp="1"/>
          </p:cNvSpPr>
          <p:nvPr>
            <p:ph type="sldNum" sz="quarter" idx="12"/>
          </p:nvPr>
        </p:nvSpPr>
        <p:spPr>
          <a:xfrm>
            <a:off x="8610600" y="6356350"/>
            <a:ext cx="2743200" cy="365125"/>
          </a:xfrm>
          <a:prstGeom prst="rect">
            <a:avLst/>
          </a:prstGeom>
        </p:spPr>
        <p:txBody>
          <a:bodyPr/>
          <a:lstStyle/>
          <a:p>
            <a:fld id="{EDC56A7B-7C69-46D4-9656-A5C72F35C0FE}" type="slidenum">
              <a:rPr lang="en-GB" smtClean="0"/>
              <a:t>‹#›</a:t>
            </a:fld>
            <a:endParaRPr lang="en-GB"/>
          </a:p>
        </p:txBody>
      </p:sp>
    </p:spTree>
    <p:extLst>
      <p:ext uri="{BB962C8B-B14F-4D97-AF65-F5344CB8AC3E}">
        <p14:creationId xmlns:p14="http://schemas.microsoft.com/office/powerpoint/2010/main" val="2151675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9"/>
        <p:cNvGrpSpPr/>
        <p:nvPr/>
      </p:nvGrpSpPr>
      <p:grpSpPr>
        <a:xfrm>
          <a:off x="0" y="0"/>
          <a:ext cx="0" cy="0"/>
          <a:chOff x="0" y="0"/>
          <a:chExt cx="0" cy="0"/>
        </a:xfrm>
      </p:grpSpPr>
      <p:sp>
        <p:nvSpPr>
          <p:cNvPr id="50" name="Google Shape;50;p7"/>
          <p:cNvSpPr/>
          <p:nvPr/>
        </p:nvSpPr>
        <p:spPr>
          <a:xfrm>
            <a:off x="1" y="-25"/>
            <a:ext cx="8970260" cy="6863837"/>
          </a:xfrm>
          <a:custGeom>
            <a:avLst/>
            <a:gdLst/>
            <a:ahLst/>
            <a:cxnLst/>
            <a:rect l="l" t="t" r="r" b="b"/>
            <a:pathLst>
              <a:path w="5469671" h="4202349" extrusionOk="0">
                <a:moveTo>
                  <a:pt x="3641261" y="4202349"/>
                </a:moveTo>
                <a:lnTo>
                  <a:pt x="0" y="4202349"/>
                </a:lnTo>
                <a:lnTo>
                  <a:pt x="0" y="0"/>
                </a:lnTo>
                <a:lnTo>
                  <a:pt x="5469672" y="0"/>
                </a:lnTo>
                <a:lnTo>
                  <a:pt x="3641261" y="4202349"/>
                </a:lnTo>
                <a:close/>
              </a:path>
            </a:pathLst>
          </a:custGeom>
          <a:solidFill>
            <a:srgbClr val="21752F"/>
          </a:solidFill>
          <a:ln>
            <a:noFill/>
          </a:ln>
          <a:effectLst>
            <a:outerShdw dist="9525" algn="bl" rotWithShape="0">
              <a:schemeClr val="lt1">
                <a:alpha val="20000"/>
              </a:schemeClr>
            </a:outerShdw>
          </a:effectLst>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 name="Google Shape;51;p7"/>
          <p:cNvSpPr txBox="1">
            <a:spLocks noGrp="1"/>
          </p:cNvSpPr>
          <p:nvPr>
            <p:ph type="title"/>
          </p:nvPr>
        </p:nvSpPr>
        <p:spPr>
          <a:xfrm>
            <a:off x="1277788" y="0"/>
            <a:ext cx="7125200" cy="958400"/>
          </a:xfrm>
          <a:prstGeom prst="rect">
            <a:avLst/>
          </a:prstGeom>
        </p:spPr>
        <p:txBody>
          <a:bodyPr spcFirstLastPara="1" wrap="square" lIns="0" tIns="0" rIns="0" bIns="0" anchor="ctr"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dirty="0"/>
              <a:t>Click to edit Master title style</a:t>
            </a:r>
            <a:endParaRPr dirty="0"/>
          </a:p>
        </p:txBody>
      </p:sp>
      <p:sp>
        <p:nvSpPr>
          <p:cNvPr id="52" name="Google Shape;52;p7"/>
          <p:cNvSpPr txBox="1">
            <a:spLocks noGrp="1"/>
          </p:cNvSpPr>
          <p:nvPr>
            <p:ph type="body" idx="1"/>
          </p:nvPr>
        </p:nvSpPr>
        <p:spPr>
          <a:xfrm>
            <a:off x="609600" y="1319605"/>
            <a:ext cx="2914800" cy="4422328"/>
          </a:xfrm>
          <a:prstGeom prst="rect">
            <a:avLst/>
          </a:prstGeom>
        </p:spPr>
        <p:txBody>
          <a:bodyPr spcFirstLastPara="1" wrap="square" lIns="0" tIns="0" rIns="0" bIns="0" anchor="t" anchorCtr="0">
            <a:normAutofit/>
          </a:bodyPr>
          <a:lstStyle>
            <a:lvl1pPr marL="609585" lvl="0" indent="-457189" rtl="0">
              <a:spcBef>
                <a:spcPts val="800"/>
              </a:spcBef>
              <a:spcAft>
                <a:spcPts val="0"/>
              </a:spcAft>
              <a:buSzPts val="1800"/>
              <a:buFontTx/>
              <a:buBlip>
                <a:blip r:embed="rId2"/>
              </a:buBlip>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sz="2400"/>
            </a:lvl4pPr>
            <a:lvl5pPr marL="3047924" lvl="4" indent="-457189" rtl="0">
              <a:spcBef>
                <a:spcPts val="0"/>
              </a:spcBef>
              <a:spcAft>
                <a:spcPts val="0"/>
              </a:spcAft>
              <a:buSzPts val="1800"/>
              <a:buChar char="○"/>
              <a:defRPr sz="2400"/>
            </a:lvl5pPr>
            <a:lvl6pPr marL="3657509" lvl="5" indent="-457189" rtl="0">
              <a:spcBef>
                <a:spcPts val="0"/>
              </a:spcBef>
              <a:spcAft>
                <a:spcPts val="0"/>
              </a:spcAft>
              <a:buSzPts val="1800"/>
              <a:buChar char="■"/>
              <a:defRPr sz="2400"/>
            </a:lvl6pPr>
            <a:lvl7pPr marL="4267093" lvl="6" indent="-457189" rtl="0">
              <a:spcBef>
                <a:spcPts val="0"/>
              </a:spcBef>
              <a:spcAft>
                <a:spcPts val="0"/>
              </a:spcAft>
              <a:buSzPts val="1800"/>
              <a:buChar char="●"/>
              <a:defRPr sz="2400"/>
            </a:lvl7pPr>
            <a:lvl8pPr marL="4876678" lvl="7" indent="-457189" rtl="0">
              <a:spcBef>
                <a:spcPts val="0"/>
              </a:spcBef>
              <a:spcAft>
                <a:spcPts val="0"/>
              </a:spcAft>
              <a:buSzPts val="1800"/>
              <a:buChar char="○"/>
              <a:defRPr sz="2400"/>
            </a:lvl8pPr>
            <a:lvl9pPr marL="5486263" lvl="8" indent="-457189" rtl="0">
              <a:spcBef>
                <a:spcPts val="0"/>
              </a:spcBef>
              <a:spcAft>
                <a:spcPts val="0"/>
              </a:spcAft>
              <a:buSzPts val="1800"/>
              <a:buChar char="■"/>
              <a:defRPr sz="2400"/>
            </a:lvl9pPr>
          </a:lstStyle>
          <a:p>
            <a:pPr lvl="0"/>
            <a:r>
              <a:rPr lang="en-US" dirty="0"/>
              <a:t>Click to edit Master text styles</a:t>
            </a:r>
          </a:p>
        </p:txBody>
      </p:sp>
      <p:sp>
        <p:nvSpPr>
          <p:cNvPr id="53" name="Google Shape;53;p7"/>
          <p:cNvSpPr txBox="1">
            <a:spLocks noGrp="1"/>
          </p:cNvSpPr>
          <p:nvPr>
            <p:ph type="body" idx="2"/>
          </p:nvPr>
        </p:nvSpPr>
        <p:spPr>
          <a:xfrm>
            <a:off x="3794395" y="1319605"/>
            <a:ext cx="2914800" cy="4422328"/>
          </a:xfrm>
          <a:prstGeom prst="rect">
            <a:avLst/>
          </a:prstGeom>
        </p:spPr>
        <p:txBody>
          <a:bodyPr spcFirstLastPara="1" wrap="square" lIns="0" tIns="0" rIns="0" bIns="0" anchor="t" anchorCtr="0">
            <a:normAutofit/>
          </a:bodyPr>
          <a:lstStyle>
            <a:lvl1pPr marL="609585" lvl="0" indent="-457189" rtl="0">
              <a:spcBef>
                <a:spcPts val="800"/>
              </a:spcBef>
              <a:spcAft>
                <a:spcPts val="0"/>
              </a:spcAft>
              <a:buSzPts val="1800"/>
              <a:buFontTx/>
              <a:buBlip>
                <a:blip r:embed="rId2"/>
              </a:buBlip>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sz="2400"/>
            </a:lvl4pPr>
            <a:lvl5pPr marL="3047924" lvl="4" indent="-457189" rtl="0">
              <a:spcBef>
                <a:spcPts val="0"/>
              </a:spcBef>
              <a:spcAft>
                <a:spcPts val="0"/>
              </a:spcAft>
              <a:buSzPts val="1800"/>
              <a:buChar char="○"/>
              <a:defRPr sz="2400"/>
            </a:lvl5pPr>
            <a:lvl6pPr marL="3657509" lvl="5" indent="-457189" rtl="0">
              <a:spcBef>
                <a:spcPts val="0"/>
              </a:spcBef>
              <a:spcAft>
                <a:spcPts val="0"/>
              </a:spcAft>
              <a:buSzPts val="1800"/>
              <a:buChar char="■"/>
              <a:defRPr sz="2400"/>
            </a:lvl6pPr>
            <a:lvl7pPr marL="4267093" lvl="6" indent="-457189" rtl="0">
              <a:spcBef>
                <a:spcPts val="0"/>
              </a:spcBef>
              <a:spcAft>
                <a:spcPts val="0"/>
              </a:spcAft>
              <a:buSzPts val="1800"/>
              <a:buChar char="●"/>
              <a:defRPr sz="2400"/>
            </a:lvl7pPr>
            <a:lvl8pPr marL="4876678" lvl="7" indent="-457189" rtl="0">
              <a:spcBef>
                <a:spcPts val="0"/>
              </a:spcBef>
              <a:spcAft>
                <a:spcPts val="0"/>
              </a:spcAft>
              <a:buSzPts val="1800"/>
              <a:buChar char="○"/>
              <a:defRPr sz="2400"/>
            </a:lvl8pPr>
            <a:lvl9pPr marL="5486263" lvl="8" indent="-457189" rtl="0">
              <a:spcBef>
                <a:spcPts val="0"/>
              </a:spcBef>
              <a:spcAft>
                <a:spcPts val="0"/>
              </a:spcAft>
              <a:buSzPts val="1800"/>
              <a:buChar char="■"/>
              <a:defRPr sz="2400"/>
            </a:lvl9pPr>
          </a:lstStyle>
          <a:p>
            <a:pPr lvl="0"/>
            <a:r>
              <a:rPr lang="en-US" dirty="0"/>
              <a:t>Click to edit Master text styles</a:t>
            </a:r>
          </a:p>
        </p:txBody>
      </p:sp>
      <p:sp>
        <p:nvSpPr>
          <p:cNvPr id="54" name="Google Shape;54;p7"/>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
        <p:nvSpPr>
          <p:cNvPr id="55" name="Google Shape;55;p7"/>
          <p:cNvSpPr/>
          <p:nvPr/>
        </p:nvSpPr>
        <p:spPr>
          <a:xfrm>
            <a:off x="5899024" y="-5367"/>
            <a:ext cx="3068399" cy="6866469"/>
          </a:xfrm>
          <a:custGeom>
            <a:avLst/>
            <a:gdLst/>
            <a:ahLst/>
            <a:cxnLst/>
            <a:rect l="l" t="t" r="r" b="b"/>
            <a:pathLst>
              <a:path w="1303852" h="2392498" extrusionOk="0">
                <a:moveTo>
                  <a:pt x="1040950" y="0"/>
                </a:moveTo>
                <a:lnTo>
                  <a:pt x="0" y="2392499"/>
                </a:lnTo>
                <a:lnTo>
                  <a:pt x="262902" y="2392499"/>
                </a:lnTo>
                <a:lnTo>
                  <a:pt x="1303852" y="0"/>
                </a:lnTo>
                <a:lnTo>
                  <a:pt x="1040950" y="0"/>
                </a:lnTo>
                <a:close/>
              </a:path>
            </a:pathLst>
          </a:custGeom>
          <a:solidFill>
            <a:srgbClr val="88C540"/>
          </a:solidFill>
          <a:ln>
            <a:noFill/>
          </a:ln>
          <a:effectLst>
            <a:outerShdw blurRad="57150" dist="19050" algn="bl" rotWithShape="0">
              <a:schemeClr val="dk1">
                <a:alpha val="30000"/>
              </a:schemeClr>
            </a:outerShdw>
          </a:effectLst>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cxnSp>
        <p:nvCxnSpPr>
          <p:cNvPr id="56" name="Google Shape;56;p7"/>
          <p:cNvCxnSpPr/>
          <p:nvPr/>
        </p:nvCxnSpPr>
        <p:spPr>
          <a:xfrm flipH="1">
            <a:off x="5864424" y="0"/>
            <a:ext cx="2495600" cy="6906400"/>
          </a:xfrm>
          <a:prstGeom prst="straightConnector1">
            <a:avLst/>
          </a:prstGeom>
          <a:solidFill>
            <a:schemeClr val="lt2"/>
          </a:solidFill>
          <a:ln w="38100" cap="flat" cmpd="sng">
            <a:solidFill>
              <a:schemeClr val="lt1"/>
            </a:solidFill>
            <a:prstDash val="solid"/>
            <a:round/>
            <a:headEnd type="none" w="med" len="med"/>
            <a:tailEnd type="none" w="med" len="med"/>
          </a:ln>
          <a:effectLst>
            <a:outerShdw blurRad="57150" dist="19050" algn="bl" rotWithShape="0">
              <a:schemeClr val="dk1">
                <a:alpha val="30000"/>
              </a:schemeClr>
            </a:outerShdw>
          </a:effectLst>
        </p:spPr>
      </p:cxnSp>
      <p:pic>
        <p:nvPicPr>
          <p:cNvPr id="57" name="Google Shape;57;p7"/>
          <p:cNvPicPr preferRelativeResize="0"/>
          <p:nvPr/>
        </p:nvPicPr>
        <p:blipFill>
          <a:blip r:embed="rId3">
            <a:alphaModFix/>
          </a:blip>
          <a:stretch>
            <a:fillRect/>
          </a:stretch>
        </p:blipFill>
        <p:spPr>
          <a:xfrm>
            <a:off x="259798" y="213667"/>
            <a:ext cx="758193" cy="569900"/>
          </a:xfrm>
          <a:prstGeom prst="rect">
            <a:avLst/>
          </a:prstGeom>
          <a:noFill/>
          <a:ln>
            <a:noFill/>
          </a:ln>
        </p:spPr>
      </p:pic>
      <p:sp>
        <p:nvSpPr>
          <p:cNvPr id="2" name="TextBox 1">
            <a:extLst>
              <a:ext uri="{FF2B5EF4-FFF2-40B4-BE49-F238E27FC236}">
                <a16:creationId xmlns:a16="http://schemas.microsoft.com/office/drawing/2014/main" id="{010EAFB2-E403-449D-85DD-A9762B4D09E9}"/>
              </a:ext>
            </a:extLst>
          </p:cNvPr>
          <p:cNvSpPr txBox="1"/>
          <p:nvPr userDrawn="1"/>
        </p:nvSpPr>
        <p:spPr>
          <a:xfrm>
            <a:off x="169801" y="6312141"/>
            <a:ext cx="2375844" cy="379656"/>
          </a:xfrm>
          <a:prstGeom prst="rect">
            <a:avLst/>
          </a:prstGeom>
          <a:noFill/>
        </p:spPr>
        <p:txBody>
          <a:bodyPr wrap="square">
            <a:spAutoFit/>
          </a:bodyPr>
          <a:lstStyle/>
          <a:p>
            <a:pPr marL="0" lvl="0" indent="0" algn="l" rtl="0">
              <a:spcBef>
                <a:spcPts val="800"/>
              </a:spcBef>
              <a:spcAft>
                <a:spcPts val="0"/>
              </a:spcAft>
              <a:buNone/>
            </a:pPr>
            <a:r>
              <a:rPr lang="en-GB" sz="1867" b="1" dirty="0">
                <a:solidFill>
                  <a:schemeClr val="accent3">
                    <a:lumMod val="20000"/>
                    <a:lumOff val="80000"/>
                  </a:schemeClr>
                </a:solidFill>
              </a:rPr>
              <a:t>www.cibworld.org</a:t>
            </a:r>
            <a:endParaRPr lang="en-GB" sz="1400" b="1" dirty="0">
              <a:solidFill>
                <a:schemeClr val="accent3">
                  <a:lumMod val="75000"/>
                </a:schemeClr>
              </a:solidFill>
            </a:endParaRPr>
          </a:p>
        </p:txBody>
      </p:sp>
    </p:spTree>
    <p:extLst>
      <p:ext uri="{BB962C8B-B14F-4D97-AF65-F5344CB8AC3E}">
        <p14:creationId xmlns:p14="http://schemas.microsoft.com/office/powerpoint/2010/main" val="14707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127463-37D3-5DFE-FE64-782870A82280}"/>
              </a:ext>
            </a:extLst>
          </p:cNvPr>
          <p:cNvSpPr>
            <a:spLocks noGrp="1"/>
          </p:cNvSpPr>
          <p:nvPr>
            <p:ph type="title"/>
          </p:nvPr>
        </p:nvSpPr>
        <p:spPr>
          <a:xfrm>
            <a:off x="838200" y="365125"/>
            <a:ext cx="10021478"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29CAC1-0CB5-362C-74EE-C48F20608C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8" name="Picture 27">
            <a:extLst>
              <a:ext uri="{FF2B5EF4-FFF2-40B4-BE49-F238E27FC236}">
                <a16:creationId xmlns:a16="http://schemas.microsoft.com/office/drawing/2014/main" id="{56DECE29-27C1-79F7-1DEB-411AE891A117}"/>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tretch>
            <a:fillRect/>
          </a:stretch>
        </p:blipFill>
        <p:spPr>
          <a:xfrm>
            <a:off x="-1" y="6178295"/>
            <a:ext cx="11076455" cy="679705"/>
          </a:xfrm>
          <a:prstGeom prst="rect">
            <a:avLst/>
          </a:prstGeom>
        </p:spPr>
      </p:pic>
      <p:pic>
        <p:nvPicPr>
          <p:cNvPr id="7" name="Picture 6" descr="A green and black logo&#10;&#10;Description automatically generated">
            <a:extLst>
              <a:ext uri="{FF2B5EF4-FFF2-40B4-BE49-F238E27FC236}">
                <a16:creationId xmlns:a16="http://schemas.microsoft.com/office/drawing/2014/main" id="{AFB088C4-841C-81C3-1D4B-DEC2FC32129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1076454" y="459478"/>
            <a:ext cx="768055" cy="577295"/>
          </a:xfrm>
          <a:prstGeom prst="rect">
            <a:avLst/>
          </a:prstGeom>
        </p:spPr>
      </p:pic>
    </p:spTree>
    <p:extLst>
      <p:ext uri="{BB962C8B-B14F-4D97-AF65-F5344CB8AC3E}">
        <p14:creationId xmlns:p14="http://schemas.microsoft.com/office/powerpoint/2010/main" val="4177088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ibworld.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e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jpe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4.jpeg"/><Relationship Id="rId7" Type="http://schemas.openxmlformats.org/officeDocument/2006/relationships/image" Target="../media/image37.png"/><Relationship Id="rId12"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0.png"/><Relationship Id="rId5" Type="http://schemas.openxmlformats.org/officeDocument/2006/relationships/image" Target="../media/image27.png"/><Relationship Id="rId10" Type="http://schemas.openxmlformats.org/officeDocument/2006/relationships/image" Target="../media/image39.jpeg"/><Relationship Id="rId4" Type="http://schemas.openxmlformats.org/officeDocument/2006/relationships/image" Target="../media/image35.pn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18" Type="http://schemas.openxmlformats.org/officeDocument/2006/relationships/image" Target="../media/image55.png"/><Relationship Id="rId3" Type="http://schemas.openxmlformats.org/officeDocument/2006/relationships/image" Target="../media/image42.jpeg"/><Relationship Id="rId21" Type="http://schemas.openxmlformats.org/officeDocument/2006/relationships/image" Target="../media/image57.jpeg"/><Relationship Id="rId7" Type="http://schemas.openxmlformats.org/officeDocument/2006/relationships/image" Target="../media/image29.jpeg"/><Relationship Id="rId12" Type="http://schemas.openxmlformats.org/officeDocument/2006/relationships/image" Target="../media/image49.jpeg"/><Relationship Id="rId17" Type="http://schemas.openxmlformats.org/officeDocument/2006/relationships/image" Target="../media/image54.png"/><Relationship Id="rId2" Type="http://schemas.openxmlformats.org/officeDocument/2006/relationships/notesSlide" Target="../notesSlides/notesSlide9.xml"/><Relationship Id="rId16" Type="http://schemas.openxmlformats.org/officeDocument/2006/relationships/image" Target="../media/image53.jpeg"/><Relationship Id="rId20" Type="http://schemas.openxmlformats.org/officeDocument/2006/relationships/image" Target="../media/image30.jpeg"/><Relationship Id="rId1" Type="http://schemas.openxmlformats.org/officeDocument/2006/relationships/slideLayout" Target="../slideLayouts/slideLayout6.xml"/><Relationship Id="rId6" Type="http://schemas.openxmlformats.org/officeDocument/2006/relationships/image" Target="../media/image44.jpeg"/><Relationship Id="rId11" Type="http://schemas.openxmlformats.org/officeDocument/2006/relationships/image" Target="../media/image48.jpeg"/><Relationship Id="rId5" Type="http://schemas.openxmlformats.org/officeDocument/2006/relationships/image" Target="../media/image28.jpeg"/><Relationship Id="rId15" Type="http://schemas.openxmlformats.org/officeDocument/2006/relationships/image" Target="../media/image52.jpeg"/><Relationship Id="rId10" Type="http://schemas.openxmlformats.org/officeDocument/2006/relationships/image" Target="../media/image47.jpeg"/><Relationship Id="rId19" Type="http://schemas.openxmlformats.org/officeDocument/2006/relationships/image" Target="../media/image56.png"/><Relationship Id="rId4" Type="http://schemas.openxmlformats.org/officeDocument/2006/relationships/image" Target="../media/image43.jpeg"/><Relationship Id="rId9" Type="http://schemas.openxmlformats.org/officeDocument/2006/relationships/image" Target="../media/image46.jpeg"/><Relationship Id="rId14" Type="http://schemas.openxmlformats.org/officeDocument/2006/relationships/image" Target="../media/image51.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jpeg"/></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63.png"/><Relationship Id="rId5" Type="http://schemas.microsoft.com/office/2007/relationships/hdphoto" Target="../media/hdphoto1.wdp"/><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18.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hyperlink" Target="https://cibworld.org/student-awards/" TargetMode="External"/><Relationship Id="rId7"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7"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hyperlink" Target="https://cibworld.org/student-award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jpeg"/><Relationship Id="rId5" Type="http://schemas.openxmlformats.org/officeDocument/2006/relationships/image" Target="../media/image83.pn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 Id="rId14" Type="http://schemas.openxmlformats.org/officeDocument/2006/relationships/image" Target="../media/image9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image" Target="../media/image95.jpeg"/><Relationship Id="rId10" Type="http://schemas.openxmlformats.org/officeDocument/2006/relationships/image" Target="../media/image80.png"/><Relationship Id="rId4" Type="http://schemas.openxmlformats.org/officeDocument/2006/relationships/image" Target="../media/image94.png"/><Relationship Id="rId9" Type="http://schemas.openxmlformats.org/officeDocument/2006/relationships/image" Target="../media/image99.png"/></Relationships>
</file>

<file path=ppt/slides/_rels/slide2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101.tif"/></Relationships>
</file>

<file path=ppt/slides/_rels/slide31.xml.rels><?xml version="1.0" encoding="UTF-8" standalone="yes"?>
<Relationships xmlns="http://schemas.openxmlformats.org/package/2006/relationships"><Relationship Id="rId3" Type="http://schemas.openxmlformats.org/officeDocument/2006/relationships/hyperlink" Target="http://www.linkedin.com/in/don-ward-8203269/"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8.jpeg"/><Relationship Id="rId4" Type="http://schemas.openxmlformats.org/officeDocument/2006/relationships/image" Target="../media/image10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680295"/>
            <a:ext cx="9493679" cy="1655763"/>
          </a:xfrm>
        </p:spPr>
        <p:txBody>
          <a:bodyPr anchor="t" anchorCtr="0">
            <a:noAutofit/>
          </a:bodyPr>
          <a:lstStyle/>
          <a:p>
            <a:r>
              <a:rPr lang="en-GB" sz="5400" dirty="0"/>
              <a:t>Making an impact in built environment research</a:t>
            </a:r>
            <a:endParaRPr lang="en-US" sz="5400" dirty="0"/>
          </a:p>
        </p:txBody>
      </p:sp>
      <p:sp>
        <p:nvSpPr>
          <p:cNvPr id="9" name="Subtitle 8">
            <a:extLst>
              <a:ext uri="{FF2B5EF4-FFF2-40B4-BE49-F238E27FC236}">
                <a16:creationId xmlns:a16="http://schemas.microsoft.com/office/drawing/2014/main" id="{C1E4C2B2-60DD-4178-5A48-967488FA2F00}"/>
              </a:ext>
            </a:extLst>
          </p:cNvPr>
          <p:cNvSpPr>
            <a:spLocks noGrp="1"/>
          </p:cNvSpPr>
          <p:nvPr>
            <p:ph type="subTitle" idx="1"/>
          </p:nvPr>
        </p:nvSpPr>
        <p:spPr>
          <a:xfrm>
            <a:off x="1524000" y="3781552"/>
            <a:ext cx="9144000" cy="2120498"/>
          </a:xfrm>
        </p:spPr>
        <p:txBody>
          <a:bodyPr>
            <a:normAutofit fontScale="85000" lnSpcReduction="20000"/>
          </a:bodyPr>
          <a:lstStyle/>
          <a:p>
            <a:r>
              <a:rPr lang="en-US" sz="4400" dirty="0"/>
              <a:t>Don Ward</a:t>
            </a:r>
          </a:p>
          <a:p>
            <a:r>
              <a:rPr lang="en-US" sz="4400" dirty="0"/>
              <a:t>Chief Executive, CIB</a:t>
            </a:r>
          </a:p>
          <a:p>
            <a:endParaRPr lang="en-US" sz="4400" dirty="0"/>
          </a:p>
          <a:p>
            <a:r>
              <a:rPr lang="en-US" sz="4400" dirty="0">
                <a:hlinkClick r:id="rId3"/>
              </a:rPr>
              <a:t>www.cibworld.org</a:t>
            </a:r>
            <a:r>
              <a:rPr lang="en-US" sz="4400" dirty="0"/>
              <a:t> </a:t>
            </a:r>
            <a:endParaRPr lang="en-GB" sz="4400" dirty="0"/>
          </a:p>
        </p:txBody>
      </p:sp>
      <p:pic>
        <p:nvPicPr>
          <p:cNvPr id="5" name="Picture 2">
            <a:extLst>
              <a:ext uri="{FF2B5EF4-FFF2-40B4-BE49-F238E27FC236}">
                <a16:creationId xmlns:a16="http://schemas.microsoft.com/office/drawing/2014/main" id="{32DFD8B2-310C-C35C-A9FD-CEE889B4A7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118" y="3277746"/>
            <a:ext cx="1655762" cy="16557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qr code with circles&#10;&#10;Description automatically generated">
            <a:extLst>
              <a:ext uri="{FF2B5EF4-FFF2-40B4-BE49-F238E27FC236}">
                <a16:creationId xmlns:a16="http://schemas.microsoft.com/office/drawing/2014/main" id="{D4E24A7F-2145-4A01-0097-2D4DB52351B5}"/>
              </a:ext>
            </a:extLst>
          </p:cNvPr>
          <p:cNvPicPr>
            <a:picLocks noChangeAspect="1"/>
          </p:cNvPicPr>
          <p:nvPr/>
        </p:nvPicPr>
        <p:blipFill>
          <a:blip r:embed="rId5"/>
          <a:stretch>
            <a:fillRect/>
          </a:stretch>
        </p:blipFill>
        <p:spPr>
          <a:xfrm>
            <a:off x="717117" y="5687801"/>
            <a:ext cx="828000" cy="828000"/>
          </a:xfrm>
          <a:prstGeom prst="rect">
            <a:avLst/>
          </a:prstGeom>
          <a:ln>
            <a:solidFill>
              <a:schemeClr val="tx1"/>
            </a:solidFill>
          </a:ln>
        </p:spPr>
      </p:pic>
    </p:spTree>
    <p:extLst>
      <p:ext uri="{BB962C8B-B14F-4D97-AF65-F5344CB8AC3E}">
        <p14:creationId xmlns:p14="http://schemas.microsoft.com/office/powerpoint/2010/main" val="294041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E2B4C3-A84E-BD31-C5EB-178C33BF4B8F}"/>
              </a:ext>
            </a:extLst>
          </p:cNvPr>
          <p:cNvSpPr>
            <a:spLocks noGrp="1"/>
          </p:cNvSpPr>
          <p:nvPr>
            <p:ph type="title"/>
          </p:nvPr>
        </p:nvSpPr>
        <p:spPr/>
        <p:txBody>
          <a:bodyPr/>
          <a:lstStyle/>
          <a:p>
            <a:r>
              <a:rPr lang="en-GB" dirty="0"/>
              <a:t>Purpose</a:t>
            </a:r>
          </a:p>
        </p:txBody>
      </p:sp>
      <p:sp>
        <p:nvSpPr>
          <p:cNvPr id="5" name="Content Placeholder 4">
            <a:extLst>
              <a:ext uri="{FF2B5EF4-FFF2-40B4-BE49-F238E27FC236}">
                <a16:creationId xmlns:a16="http://schemas.microsoft.com/office/drawing/2014/main" id="{9A0BB0E4-533E-6094-07BF-80D8620C3021}"/>
              </a:ext>
            </a:extLst>
          </p:cNvPr>
          <p:cNvSpPr>
            <a:spLocks noGrp="1"/>
          </p:cNvSpPr>
          <p:nvPr>
            <p:ph idx="1"/>
          </p:nvPr>
        </p:nvSpPr>
        <p:spPr>
          <a:xfrm>
            <a:off x="838200" y="1831100"/>
            <a:ext cx="7155788" cy="4351338"/>
          </a:xfrm>
        </p:spPr>
        <p:txBody>
          <a:bodyPr>
            <a:normAutofit/>
          </a:bodyPr>
          <a:lstStyle/>
          <a:p>
            <a:r>
              <a:rPr lang="en-GB" dirty="0"/>
              <a:t>An induction session for new CIB Board members</a:t>
            </a:r>
          </a:p>
          <a:p>
            <a:r>
              <a:rPr lang="en-GB" dirty="0"/>
              <a:t>To meet fellow new Board members</a:t>
            </a:r>
          </a:p>
          <a:p>
            <a:r>
              <a:rPr lang="en-GB" dirty="0"/>
              <a:t>To provide information on the role of the Board and the activities of CIB as governed by the Board</a:t>
            </a:r>
          </a:p>
          <a:p>
            <a:r>
              <a:rPr lang="en-GB" dirty="0"/>
              <a:t>To help with preferences about committee/s and other duties to volunteer for</a:t>
            </a:r>
          </a:p>
          <a:p>
            <a:r>
              <a:rPr lang="en-GB" dirty="0"/>
              <a:t>To answer questions about the role</a:t>
            </a:r>
          </a:p>
        </p:txBody>
      </p:sp>
      <p:sp>
        <p:nvSpPr>
          <p:cNvPr id="2" name="Content Placeholder 7">
            <a:extLst>
              <a:ext uri="{FF2B5EF4-FFF2-40B4-BE49-F238E27FC236}">
                <a16:creationId xmlns:a16="http://schemas.microsoft.com/office/drawing/2014/main" id="{ED221222-875A-BEAA-805D-0DE4C0F42674}"/>
              </a:ext>
            </a:extLst>
          </p:cNvPr>
          <p:cNvSpPr txBox="1">
            <a:spLocks/>
          </p:cNvSpPr>
          <p:nvPr/>
        </p:nvSpPr>
        <p:spPr>
          <a:xfrm>
            <a:off x="7640569" y="1595622"/>
            <a:ext cx="3854478" cy="1938561"/>
          </a:xfrm>
          <a:prstGeom prst="rect">
            <a:avLst/>
          </a:prstGeom>
          <a:solidFill>
            <a:srgbClr val="FFFF00"/>
          </a:solidFill>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GB" dirty="0"/>
            </a:br>
            <a:r>
              <a:rPr lang="en-GB" dirty="0"/>
              <a:t>Follow-up actions are highlighted in yellow boxes</a:t>
            </a:r>
          </a:p>
          <a:p>
            <a:pPr marL="0" indent="0">
              <a:buNone/>
            </a:pPr>
            <a:endParaRPr lang="en-GB" dirty="0"/>
          </a:p>
          <a:p>
            <a:pPr>
              <a:buFont typeface="Wingdings" panose="05000000000000000000" pitchFamily="2" charset="2"/>
              <a:buChar char="q"/>
            </a:pPr>
            <a:r>
              <a:rPr lang="en-GB" dirty="0"/>
              <a:t> Slides available to review afterwards including extra content</a:t>
            </a:r>
          </a:p>
          <a:p>
            <a:pPr marL="0" indent="0">
              <a:buNone/>
            </a:pPr>
            <a:endParaRPr lang="en-GB" dirty="0"/>
          </a:p>
        </p:txBody>
      </p:sp>
    </p:spTree>
    <p:extLst>
      <p:ext uri="{BB962C8B-B14F-4D97-AF65-F5344CB8AC3E}">
        <p14:creationId xmlns:p14="http://schemas.microsoft.com/office/powerpoint/2010/main" val="89796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1100"/>
            <a:ext cx="5518796" cy="4351338"/>
          </a:xfrm>
        </p:spPr>
        <p:txBody>
          <a:bodyPr>
            <a:normAutofit/>
          </a:bodyPr>
          <a:lstStyle/>
          <a:p>
            <a:pPr marL="914400" lvl="2" indent="0">
              <a:buNone/>
            </a:pPr>
            <a:r>
              <a:rPr lang="en-GB" altLang="en-US" sz="2800">
                <a:sym typeface="MetaPlusBook" charset="0"/>
              </a:rPr>
              <a:t>Collaboration for</a:t>
            </a:r>
          </a:p>
          <a:p>
            <a:pPr marL="914400" lvl="2" indent="0">
              <a:buNone/>
            </a:pPr>
            <a:r>
              <a:rPr lang="en-GB" altLang="en-US" sz="2800">
                <a:sym typeface="MetaPlusBook" charset="0"/>
              </a:rPr>
              <a:t>Innovation in the </a:t>
            </a:r>
          </a:p>
          <a:p>
            <a:pPr marL="914400" lvl="2" indent="0">
              <a:buNone/>
            </a:pPr>
            <a:r>
              <a:rPr lang="en-GB" altLang="en-US" sz="2800">
                <a:sym typeface="MetaPlusBook" charset="0"/>
              </a:rPr>
              <a:t>Built environment</a:t>
            </a:r>
          </a:p>
          <a:p>
            <a:pPr marL="914400" lvl="2" indent="0">
              <a:buNone/>
            </a:pPr>
            <a:endParaRPr lang="en-GB" altLang="en-US">
              <a:sym typeface="MetaPlusBook" charset="0"/>
            </a:endParaRPr>
          </a:p>
          <a:p>
            <a:pPr marL="914400" lvl="2" indent="0">
              <a:buNone/>
            </a:pPr>
            <a:endParaRPr lang="en-GB" altLang="en-US" i="1">
              <a:sym typeface="MetaPlusBook" charset="0"/>
            </a:endParaRPr>
          </a:p>
          <a:p>
            <a:pPr marL="914400" lvl="2" indent="0">
              <a:buNone/>
            </a:pPr>
            <a:r>
              <a:rPr lang="en-US" altLang="en-US" i="1">
                <a:sym typeface="MetaPlusBookCaps" charset="0"/>
              </a:rPr>
              <a:t>International Council for </a:t>
            </a:r>
            <a:br>
              <a:rPr lang="en-US" altLang="en-US" i="1">
                <a:sym typeface="MetaPlusBookCaps" charset="0"/>
              </a:rPr>
            </a:br>
            <a:r>
              <a:rPr lang="en-US" altLang="en-US" i="1">
                <a:sym typeface="MetaPlusBookCaps" charset="0"/>
              </a:rPr>
              <a:t>Research and Innovation in </a:t>
            </a:r>
            <a:br>
              <a:rPr lang="en-US" altLang="en-US" i="1">
                <a:sym typeface="MetaPlusBookCaps" charset="0"/>
              </a:rPr>
            </a:br>
            <a:r>
              <a:rPr lang="en-US" altLang="en-US" i="1">
                <a:sym typeface="MetaPlusBookCaps" charset="0"/>
              </a:rPr>
              <a:t>Buildings and Construction</a:t>
            </a:r>
          </a:p>
        </p:txBody>
      </p:sp>
      <p:pic>
        <p:nvPicPr>
          <p:cNvPr id="2" name="Picture 1" descr="A picture containing drawing&#10;&#10;Description automatically generated">
            <a:extLst>
              <a:ext uri="{FF2B5EF4-FFF2-40B4-BE49-F238E27FC236}">
                <a16:creationId xmlns:a16="http://schemas.microsoft.com/office/drawing/2014/main" id="{E8E9E0EF-9B6D-4B6B-8257-81454B3E8A3C}"/>
              </a:ext>
            </a:extLst>
          </p:cNvPr>
          <p:cNvPicPr>
            <a:picLocks noChangeAspect="1"/>
          </p:cNvPicPr>
          <p:nvPr/>
        </p:nvPicPr>
        <p:blipFill>
          <a:blip r:embed="rId3"/>
          <a:stretch>
            <a:fillRect/>
          </a:stretch>
        </p:blipFill>
        <p:spPr>
          <a:xfrm>
            <a:off x="1055984" y="2666751"/>
            <a:ext cx="528000" cy="51231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2BBC2BC1-713E-4949-A0BC-71E8D16A7E8E}"/>
              </a:ext>
            </a:extLst>
          </p:cNvPr>
          <p:cNvPicPr>
            <a:picLocks noChangeAspect="1"/>
          </p:cNvPicPr>
          <p:nvPr/>
        </p:nvPicPr>
        <p:blipFill>
          <a:blip r:embed="rId4"/>
          <a:stretch>
            <a:fillRect/>
          </a:stretch>
        </p:blipFill>
        <p:spPr>
          <a:xfrm>
            <a:off x="1044204" y="1728526"/>
            <a:ext cx="528000" cy="512916"/>
          </a:xfrm>
          <a:prstGeom prst="rect">
            <a:avLst/>
          </a:prstGeom>
        </p:spPr>
      </p:pic>
      <p:pic>
        <p:nvPicPr>
          <p:cNvPr id="7" name="Picture 6" descr="A picture containing flower, table, drawing&#10;&#10;Description automatically generated">
            <a:extLst>
              <a:ext uri="{FF2B5EF4-FFF2-40B4-BE49-F238E27FC236}">
                <a16:creationId xmlns:a16="http://schemas.microsoft.com/office/drawing/2014/main" id="{AD1338CA-955B-48E4-A945-FB47DAE33B72}"/>
              </a:ext>
            </a:extLst>
          </p:cNvPr>
          <p:cNvPicPr>
            <a:picLocks noChangeAspect="1"/>
          </p:cNvPicPr>
          <p:nvPr/>
        </p:nvPicPr>
        <p:blipFill>
          <a:blip r:embed="rId5"/>
          <a:stretch>
            <a:fillRect/>
          </a:stretch>
        </p:blipFill>
        <p:spPr>
          <a:xfrm>
            <a:off x="1024011" y="2214938"/>
            <a:ext cx="528000" cy="477716"/>
          </a:xfrm>
          <a:prstGeom prst="rect">
            <a:avLst/>
          </a:prstGeom>
        </p:spPr>
      </p:pic>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GB" altLang="en-US">
                <a:sym typeface="MetaPlusBook" charset="0"/>
              </a:rPr>
              <a:t>The global network for</a:t>
            </a:r>
            <a:endParaRPr lang="en-GB"/>
          </a:p>
        </p:txBody>
      </p:sp>
      <p:pic>
        <p:nvPicPr>
          <p:cNvPr id="10" name="Picture 9" descr="A green and black logo&#10;&#10;Description automatically generated">
            <a:extLst>
              <a:ext uri="{FF2B5EF4-FFF2-40B4-BE49-F238E27FC236}">
                <a16:creationId xmlns:a16="http://schemas.microsoft.com/office/drawing/2014/main" id="{E91DAA41-9A95-7F03-003F-5EDA104EBA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9418" y="1612760"/>
            <a:ext cx="4652202" cy="3508215"/>
          </a:xfrm>
          <a:prstGeom prst="rect">
            <a:avLst/>
          </a:prstGeom>
        </p:spPr>
      </p:pic>
      <p:pic>
        <p:nvPicPr>
          <p:cNvPr id="11" name="Picture 10" descr="A qr code with circles&#10;&#10;Description automatically generated">
            <a:extLst>
              <a:ext uri="{FF2B5EF4-FFF2-40B4-BE49-F238E27FC236}">
                <a16:creationId xmlns:a16="http://schemas.microsoft.com/office/drawing/2014/main" id="{17D5CBBE-F3A3-74AE-5ECC-C32DCC8475AE}"/>
              </a:ext>
            </a:extLst>
          </p:cNvPr>
          <p:cNvPicPr>
            <a:picLocks noChangeAspect="1"/>
          </p:cNvPicPr>
          <p:nvPr/>
        </p:nvPicPr>
        <p:blipFill>
          <a:blip r:embed="rId7"/>
          <a:stretch>
            <a:fillRect/>
          </a:stretch>
        </p:blipFill>
        <p:spPr>
          <a:xfrm>
            <a:off x="10939800" y="698643"/>
            <a:ext cx="828000" cy="828000"/>
          </a:xfrm>
          <a:prstGeom prst="rect">
            <a:avLst/>
          </a:prstGeom>
          <a:ln>
            <a:solidFill>
              <a:schemeClr val="tx1"/>
            </a:solidFill>
          </a:ln>
        </p:spPr>
      </p:pic>
    </p:spTree>
    <p:extLst>
      <p:ext uri="{BB962C8B-B14F-4D97-AF65-F5344CB8AC3E}">
        <p14:creationId xmlns:p14="http://schemas.microsoft.com/office/powerpoint/2010/main" val="1448244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811136" presetClass="entr" presetSubtype="-1073763432" fill="hold" grpId="0" nodeType="withEffect">
                                  <p:stCondLst>
                                    <p:cond delay="0"/>
                                  </p:stCondLst>
                                  <p:childTnLst>
                                    <p:set>
                                      <p:cBhvr>
                                        <p:cTn id="6" dur="1" fill="hold">
                                          <p:stCondLst>
                                            <p:cond delay="499"/>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8EF51-7DB7-4C04-A6E6-CA52672CC52B}"/>
              </a:ext>
            </a:extLst>
          </p:cNvPr>
          <p:cNvSpPr>
            <a:spLocks noGrp="1"/>
          </p:cNvSpPr>
          <p:nvPr>
            <p:ph type="title"/>
          </p:nvPr>
        </p:nvSpPr>
        <p:spPr>
          <a:xfrm>
            <a:off x="838200" y="365125"/>
            <a:ext cx="10515600" cy="1325563"/>
          </a:xfrm>
        </p:spPr>
        <p:txBody>
          <a:bodyPr/>
          <a:lstStyle/>
          <a:p>
            <a:r>
              <a:rPr lang="en-US"/>
              <a:t>Our history </a:t>
            </a:r>
            <a:endParaRPr lang="en-US">
              <a:highlight>
                <a:srgbClr val="FFFF00"/>
              </a:highlight>
            </a:endParaRPr>
          </a:p>
        </p:txBody>
      </p:sp>
      <p:sp>
        <p:nvSpPr>
          <p:cNvPr id="20486" name="Rectangle 6">
            <a:extLst>
              <a:ext uri="{FF2B5EF4-FFF2-40B4-BE49-F238E27FC236}">
                <a16:creationId xmlns:a16="http://schemas.microsoft.com/office/drawing/2014/main" id="{58FCC579-F984-4572-B26D-0670FD83B66E}"/>
              </a:ext>
            </a:extLst>
          </p:cNvPr>
          <p:cNvSpPr>
            <a:spLocks noGrp="1" noChangeArrowheads="1"/>
          </p:cNvSpPr>
          <p:nvPr>
            <p:ph idx="1"/>
          </p:nvPr>
        </p:nvSpPr>
        <p:spPr>
          <a:xfrm>
            <a:off x="838200" y="1830388"/>
            <a:ext cx="5475762" cy="4351337"/>
          </a:xfrm>
        </p:spPr>
        <p:txBody>
          <a:bodyPr>
            <a:normAutofit fontScale="85000" lnSpcReduction="20000"/>
          </a:bodyPr>
          <a:lstStyle/>
          <a:p>
            <a:pPr marL="0" indent="0">
              <a:buNone/>
            </a:pPr>
            <a:r>
              <a:rPr lang="en-US" altLang="en-US">
                <a:sym typeface="MetaPlusBookCaps" charset="0"/>
              </a:rPr>
              <a:t>Established in 1953 as an NGO on the initiative of the United Nations</a:t>
            </a:r>
          </a:p>
          <a:p>
            <a:pPr marL="0" indent="0">
              <a:buNone/>
            </a:pPr>
            <a:endParaRPr lang="en-US" altLang="en-US">
              <a:sym typeface="MetaPlusBookCaps" charset="0"/>
            </a:endParaRPr>
          </a:p>
          <a:p>
            <a:pPr marL="0" indent="0">
              <a:buNone/>
            </a:pPr>
            <a:r>
              <a:rPr lang="en-US" altLang="en-US" i="1">
                <a:sym typeface="MetaPlusBookCaps" charset="0"/>
              </a:rPr>
              <a:t>Conseil International du </a:t>
            </a:r>
            <a:r>
              <a:rPr lang="en-US" altLang="en-US" i="1" err="1">
                <a:sym typeface="MetaPlusBookCaps" charset="0"/>
              </a:rPr>
              <a:t>Bâtiment</a:t>
            </a:r>
            <a:r>
              <a:rPr lang="en-US" altLang="en-US" i="1">
                <a:sym typeface="MetaPlusBookCaps" charset="0"/>
              </a:rPr>
              <a:t> </a:t>
            </a:r>
            <a:br>
              <a:rPr lang="en-US" altLang="en-US" i="1">
                <a:sym typeface="MetaPlusBookCaps" charset="0"/>
              </a:rPr>
            </a:br>
            <a:r>
              <a:rPr lang="fr-FR" altLang="en-US" i="1">
                <a:sym typeface="MetaPlusBookCaps" charset="0"/>
              </a:rPr>
              <a:t>pour la recherche, l'étude et la documentation</a:t>
            </a:r>
            <a:endParaRPr lang="en-US" altLang="en-US" i="1">
              <a:sym typeface="MetaPlusBookCaps" charset="0"/>
            </a:endParaRPr>
          </a:p>
          <a:p>
            <a:pPr marL="0" indent="0">
              <a:buNone/>
            </a:pPr>
            <a:endParaRPr lang="en-US" altLang="en-US">
              <a:sym typeface="MetaPlusBookCaps" charset="0"/>
            </a:endParaRPr>
          </a:p>
          <a:p>
            <a:pPr marL="0" indent="0">
              <a:buNone/>
            </a:pPr>
            <a:r>
              <a:rPr lang="en-US" altLang="en-US">
                <a:sym typeface="MetaPlusBookCaps" charset="0"/>
              </a:rPr>
              <a:t>A global association with worldwide membership</a:t>
            </a:r>
          </a:p>
          <a:p>
            <a:pPr marL="0" indent="0">
              <a:buNone/>
            </a:pPr>
            <a:endParaRPr lang="en-US" altLang="en-US" i="1">
              <a:sym typeface="MetaPlusBookCaps" charset="0"/>
            </a:endParaRPr>
          </a:p>
          <a:p>
            <a:pPr marL="0" indent="0">
              <a:buNone/>
            </a:pPr>
            <a:r>
              <a:rPr lang="en-US" altLang="en-US" i="1">
                <a:sym typeface="MetaPlusBookCaps" charset="0"/>
              </a:rPr>
              <a:t>“To support </a:t>
            </a:r>
            <a:r>
              <a:rPr lang="en-GB" altLang="en-US" i="1">
                <a:sym typeface="MetaPlusBookCaps" charset="0"/>
              </a:rPr>
              <a:t>an improved building process and enhanced performance of the built environment”</a:t>
            </a:r>
          </a:p>
          <a:p>
            <a:pPr marL="0" indent="0">
              <a:buNone/>
            </a:pPr>
            <a:endParaRPr lang="en-GB" altLang="en-US">
              <a:sym typeface="MetaPlusBookCaps" charset="0"/>
            </a:endParaRPr>
          </a:p>
          <a:p>
            <a:pPr marL="0" indent="0">
              <a:buNone/>
            </a:pPr>
            <a:endParaRPr lang="en-US" altLang="en-US">
              <a:sym typeface="MetaPlusBookCaps" charset="0"/>
            </a:endParaRPr>
          </a:p>
        </p:txBody>
      </p:sp>
      <p:pic>
        <p:nvPicPr>
          <p:cNvPr id="3" name="Picture 2" descr="A blue logo with a circle and a circle with a map in it&#10;&#10;Description automatically generated">
            <a:extLst>
              <a:ext uri="{FF2B5EF4-FFF2-40B4-BE49-F238E27FC236}">
                <a16:creationId xmlns:a16="http://schemas.microsoft.com/office/drawing/2014/main" id="{CDB94226-FB4B-0553-5568-A4DC548B2703}"/>
              </a:ext>
            </a:extLst>
          </p:cNvPr>
          <p:cNvPicPr>
            <a:picLocks noChangeAspect="1"/>
          </p:cNvPicPr>
          <p:nvPr/>
        </p:nvPicPr>
        <p:blipFill>
          <a:blip r:embed="rId3"/>
          <a:stretch>
            <a:fillRect/>
          </a:stretch>
        </p:blipFill>
        <p:spPr>
          <a:xfrm>
            <a:off x="7651045" y="365125"/>
            <a:ext cx="3245556" cy="3279423"/>
          </a:xfrm>
          <a:prstGeom prst="rect">
            <a:avLst/>
          </a:prstGeom>
        </p:spPr>
      </p:pic>
      <p:pic>
        <p:nvPicPr>
          <p:cNvPr id="2" name="Picture 1" descr="A circular chart with colorful squares&#10;&#10;Description automatically generated">
            <a:extLst>
              <a:ext uri="{FF2B5EF4-FFF2-40B4-BE49-F238E27FC236}">
                <a16:creationId xmlns:a16="http://schemas.microsoft.com/office/drawing/2014/main" id="{6405B054-3B6D-4EBE-DEA3-69DDA861A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7189" y="2852493"/>
            <a:ext cx="4333268" cy="4333268"/>
          </a:xfrm>
          <a:prstGeom prst="rect">
            <a:avLst/>
          </a:prstGeom>
        </p:spPr>
      </p:pic>
    </p:spTree>
    <p:extLst>
      <p:ext uri="{BB962C8B-B14F-4D97-AF65-F5344CB8AC3E}">
        <p14:creationId xmlns:p14="http://schemas.microsoft.com/office/powerpoint/2010/main" val="404300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45216F-BE40-47EF-84DE-A11471CB452B}"/>
              </a:ext>
            </a:extLst>
          </p:cNvPr>
          <p:cNvSpPr>
            <a:spLocks noGrp="1"/>
          </p:cNvSpPr>
          <p:nvPr>
            <p:ph type="title"/>
          </p:nvPr>
        </p:nvSpPr>
        <p:spPr>
          <a:xfrm>
            <a:off x="838200" y="365125"/>
            <a:ext cx="10515600" cy="1325563"/>
          </a:xfrm>
        </p:spPr>
        <p:txBody>
          <a:bodyPr>
            <a:normAutofit/>
          </a:bodyPr>
          <a:lstStyle/>
          <a:p>
            <a:r>
              <a:rPr lang="en-GB" dirty="0"/>
              <a:t>Adding value for global research</a:t>
            </a:r>
          </a:p>
        </p:txBody>
      </p:sp>
      <p:sp>
        <p:nvSpPr>
          <p:cNvPr id="9" name="Text Placeholder 8">
            <a:extLst>
              <a:ext uri="{FF2B5EF4-FFF2-40B4-BE49-F238E27FC236}">
                <a16:creationId xmlns:a16="http://schemas.microsoft.com/office/drawing/2014/main" id="{E19C81A8-6ADE-43A4-A4A0-8574057E3A48}"/>
              </a:ext>
            </a:extLst>
          </p:cNvPr>
          <p:cNvSpPr>
            <a:spLocks noGrp="1"/>
          </p:cNvSpPr>
          <p:nvPr>
            <p:ph idx="1"/>
          </p:nvPr>
        </p:nvSpPr>
        <p:spPr>
          <a:xfrm>
            <a:off x="838200" y="1831100"/>
            <a:ext cx="6243244" cy="4351338"/>
          </a:xfrm>
        </p:spPr>
        <p:txBody>
          <a:bodyPr>
            <a:normAutofit fontScale="70000" lnSpcReduction="20000"/>
          </a:bodyPr>
          <a:lstStyle/>
          <a:p>
            <a:pPr marL="0" indent="0">
              <a:buNone/>
            </a:pPr>
            <a:r>
              <a:rPr lang="en-GB" altLang="en-US" dirty="0">
                <a:sym typeface="MetaPlusBook" charset="0"/>
              </a:rPr>
              <a:t>Global collaboration</a:t>
            </a:r>
          </a:p>
          <a:p>
            <a:pPr lvl="1"/>
            <a:r>
              <a:rPr lang="en-GB" altLang="en-US" dirty="0">
                <a:sym typeface="MetaPlusBook" charset="0"/>
              </a:rPr>
              <a:t>Over 40 interdisciplinary Working Commissions &amp; Task Groups</a:t>
            </a:r>
          </a:p>
          <a:p>
            <a:pPr lvl="2"/>
            <a:r>
              <a:rPr lang="en-GB" altLang="en-US" dirty="0">
                <a:sym typeface="MetaPlusBook" charset="0"/>
              </a:rPr>
              <a:t>Conferences, webinars, publications, 32 partner journals, research roadmaps, research database, 30,000 papers </a:t>
            </a:r>
          </a:p>
          <a:p>
            <a:pPr lvl="1"/>
            <a:r>
              <a:rPr lang="en-GB" altLang="en-US" dirty="0">
                <a:sym typeface="MetaPlusBook" charset="0"/>
              </a:rPr>
              <a:t>World Building Congress very three years</a:t>
            </a:r>
          </a:p>
          <a:p>
            <a:pPr lvl="2"/>
            <a:r>
              <a:rPr lang="en-GB" altLang="en-US" dirty="0">
                <a:sym typeface="MetaPlusBook" charset="0"/>
              </a:rPr>
              <a:t>WBC2028, the 24th WBC will be hosted by </a:t>
            </a:r>
            <a:br>
              <a:rPr lang="en-GB" altLang="en-US" dirty="0">
                <a:sym typeface="MetaPlusBook" charset="0"/>
              </a:rPr>
            </a:br>
            <a:r>
              <a:rPr lang="en-GB" altLang="en-US" dirty="0">
                <a:sym typeface="MetaPlusBook" charset="0"/>
              </a:rPr>
              <a:t>Tsinghua University, Beijing, China, </a:t>
            </a:r>
            <a:br>
              <a:rPr lang="en-GB" altLang="en-US" dirty="0">
                <a:sym typeface="MetaPlusBook" charset="0"/>
              </a:rPr>
            </a:br>
            <a:r>
              <a:rPr lang="en-GB" altLang="en-US" b="1" u="sng" dirty="0">
                <a:sym typeface="MetaPlusBook" charset="0"/>
              </a:rPr>
              <a:t>21st – 26th May 2028</a:t>
            </a:r>
            <a:br>
              <a:rPr lang="en-GB" altLang="en-US" b="1" dirty="0">
                <a:sym typeface="MetaPlusBook" charset="0"/>
              </a:rPr>
            </a:br>
            <a:br>
              <a:rPr lang="en-GB" altLang="en-US" b="1" dirty="0">
                <a:sym typeface="MetaPlusBook" charset="0"/>
              </a:rPr>
            </a:br>
            <a:endParaRPr lang="en-GB" altLang="en-US" dirty="0">
              <a:sym typeface="MetaPlusBook" charset="0"/>
            </a:endParaRPr>
          </a:p>
          <a:p>
            <a:pPr marL="0" indent="0">
              <a:buNone/>
            </a:pPr>
            <a:r>
              <a:rPr lang="en-GB" altLang="en-US" dirty="0">
                <a:sym typeface="MetaPlusBook" charset="0"/>
              </a:rPr>
              <a:t>Tomorrow’s talent</a:t>
            </a:r>
          </a:p>
          <a:p>
            <a:pPr lvl="1"/>
            <a:r>
              <a:rPr lang="en-GB" altLang="en-US" dirty="0">
                <a:sym typeface="MetaPlusBook" charset="0"/>
              </a:rPr>
              <a:t>26 Student Chapters</a:t>
            </a:r>
          </a:p>
          <a:p>
            <a:pPr lvl="1"/>
            <a:r>
              <a:rPr lang="en-GB" altLang="en-US" dirty="0">
                <a:sym typeface="MetaPlusBook" charset="0"/>
              </a:rPr>
              <a:t>Global network for Early Career Researchers</a:t>
            </a:r>
          </a:p>
          <a:p>
            <a:pPr lvl="1"/>
            <a:r>
              <a:rPr lang="en-GB" altLang="en-US" dirty="0">
                <a:sym typeface="MetaPlusBook" charset="0"/>
              </a:rPr>
              <a:t>CIB on YouTube: </a:t>
            </a:r>
            <a:r>
              <a:rPr lang="en-GB" sz="2400" dirty="0"/>
              <a:t>@CIBSecretariat</a:t>
            </a:r>
            <a:endParaRPr lang="en-GB" altLang="en-US" dirty="0">
              <a:sym typeface="MetaPlusBook" charset="0"/>
            </a:endParaRPr>
          </a:p>
          <a:p>
            <a:pPr lvl="1"/>
            <a:r>
              <a:rPr lang="en-GB" altLang="en-US" dirty="0">
                <a:sym typeface="MetaPlusBook" charset="0"/>
              </a:rPr>
              <a:t>Awards</a:t>
            </a:r>
          </a:p>
          <a:p>
            <a:endParaRPr lang="en-GB" altLang="en-US" dirty="0">
              <a:sym typeface="MetaPlusBook" charset="0"/>
            </a:endParaRPr>
          </a:p>
          <a:p>
            <a:pPr marL="0" indent="0">
              <a:buNone/>
            </a:pPr>
            <a:r>
              <a:rPr lang="en-GB" altLang="en-US" dirty="0">
                <a:sym typeface="MetaPlusBook" charset="0"/>
              </a:rPr>
              <a:t>Thought leadership, </a:t>
            </a:r>
            <a:r>
              <a:rPr lang="en-GB" altLang="en-US" dirty="0" err="1">
                <a:sym typeface="MetaPlusBook" charset="0"/>
              </a:rPr>
              <a:t>eg</a:t>
            </a:r>
            <a:r>
              <a:rPr lang="en-GB" altLang="en-US" dirty="0">
                <a:sym typeface="MetaPlusBook" charset="0"/>
              </a:rPr>
              <a:t> impact, research classification</a:t>
            </a:r>
          </a:p>
        </p:txBody>
      </p:sp>
      <p:pic>
        <p:nvPicPr>
          <p:cNvPr id="3" name="Picture 2" descr="A screenshot of a video game&#10;&#10;AI-generated content may be incorrect.">
            <a:extLst>
              <a:ext uri="{FF2B5EF4-FFF2-40B4-BE49-F238E27FC236}">
                <a16:creationId xmlns:a16="http://schemas.microsoft.com/office/drawing/2014/main" id="{558AC289-43EE-823A-47F1-9F7ADC816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8968" y="1640446"/>
            <a:ext cx="2596438" cy="4500000"/>
          </a:xfrm>
          <a:prstGeom prst="rect">
            <a:avLst/>
          </a:prstGeom>
        </p:spPr>
      </p:pic>
    </p:spTree>
    <p:extLst>
      <p:ext uri="{BB962C8B-B14F-4D97-AF65-F5344CB8AC3E}">
        <p14:creationId xmlns:p14="http://schemas.microsoft.com/office/powerpoint/2010/main" val="101518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F3B03-B707-E6DD-61DF-8DC66749D4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DB24C2-6840-3B7B-46A3-933ABFE1635C}"/>
              </a:ext>
            </a:extLst>
          </p:cNvPr>
          <p:cNvSpPr>
            <a:spLocks noGrp="1"/>
          </p:cNvSpPr>
          <p:nvPr>
            <p:ph type="title"/>
          </p:nvPr>
        </p:nvSpPr>
        <p:spPr>
          <a:xfrm>
            <a:off x="258618" y="365125"/>
            <a:ext cx="11095182" cy="1325563"/>
          </a:xfrm>
        </p:spPr>
        <p:txBody>
          <a:bodyPr>
            <a:noAutofit/>
          </a:bodyPr>
          <a:lstStyle/>
          <a:p>
            <a:pPr algn="ctr"/>
            <a:r>
              <a:rPr lang="en-GB" sz="4000" dirty="0"/>
              <a:t>Current Working Commissions and Task Groups</a:t>
            </a:r>
            <a:br>
              <a:rPr lang="en-GB" sz="4000" dirty="0"/>
            </a:br>
            <a:endParaRPr lang="en-GB" sz="4000" dirty="0"/>
          </a:p>
        </p:txBody>
      </p:sp>
      <p:sp>
        <p:nvSpPr>
          <p:cNvPr id="6" name="Content Placeholder 3">
            <a:extLst>
              <a:ext uri="{FF2B5EF4-FFF2-40B4-BE49-F238E27FC236}">
                <a16:creationId xmlns:a16="http://schemas.microsoft.com/office/drawing/2014/main" id="{029A8152-3242-85FA-1DF5-84DCC84DF443}"/>
              </a:ext>
            </a:extLst>
          </p:cNvPr>
          <p:cNvSpPr txBox="1">
            <a:spLocks/>
          </p:cNvSpPr>
          <p:nvPr/>
        </p:nvSpPr>
        <p:spPr bwMode="auto">
          <a:xfrm>
            <a:off x="3256511" y="1289107"/>
            <a:ext cx="2967540" cy="5391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01597" defTabSz="1219170">
              <a:spcAft>
                <a:spcPts val="400"/>
              </a:spcAft>
              <a:buClr>
                <a:srgbClr val="000000"/>
              </a:buClr>
              <a:defRPr/>
            </a:pPr>
            <a:r>
              <a:rPr lang="en-GB" sz="1600" b="1" kern="0" dirty="0">
                <a:latin typeface="Calibri" panose="020F0502020204030204"/>
                <a:cs typeface="Arial"/>
                <a:sym typeface="Arial"/>
              </a:rPr>
              <a:t>Facilities Management </a:t>
            </a:r>
            <a:r>
              <a:rPr lang="en-GB" sz="1600" kern="0" dirty="0">
                <a:latin typeface="Calibri" panose="020F0502020204030204"/>
                <a:cs typeface="Arial"/>
                <a:sym typeface="Arial"/>
              </a:rPr>
              <a:t>and Maintenance</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Heat and Moisture Transfer in Buildings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Informal Settlements and Affordable Housing</a:t>
            </a:r>
          </a:p>
          <a:p>
            <a:pPr marL="101597" defTabSz="1219170">
              <a:spcBef>
                <a:spcPts val="0"/>
              </a:spcBef>
              <a:spcAft>
                <a:spcPts val="400"/>
              </a:spcAft>
              <a:buClr>
                <a:srgbClr val="000000"/>
              </a:buClr>
              <a:defRPr/>
            </a:pPr>
            <a:r>
              <a:rPr lang="en-GB" sz="1600" b="0" dirty="0">
                <a:solidFill>
                  <a:schemeClr val="tx1"/>
                </a:solidFill>
                <a:latin typeface="Calibri" panose="020F0502020204030204"/>
                <a:sym typeface="Arial"/>
              </a:rPr>
              <a:t>Information and </a:t>
            </a:r>
            <a:r>
              <a:rPr lang="en-GB" sz="1600" dirty="0">
                <a:solidFill>
                  <a:schemeClr val="tx1"/>
                </a:solidFill>
                <a:latin typeface="Calibri" panose="020F0502020204030204"/>
                <a:sym typeface="Arial"/>
              </a:rPr>
              <a:t>Knowledge Management </a:t>
            </a:r>
            <a:r>
              <a:rPr lang="en-GB" sz="1600" b="0" dirty="0">
                <a:solidFill>
                  <a:schemeClr val="tx1"/>
                </a:solidFill>
                <a:latin typeface="Calibri" panose="020F0502020204030204"/>
                <a:sym typeface="Arial"/>
              </a:rPr>
              <a:t>in Building</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Information Technology </a:t>
            </a:r>
            <a:r>
              <a:rPr lang="en-GB" sz="1600" b="0" dirty="0">
                <a:solidFill>
                  <a:schemeClr val="tx1"/>
                </a:solidFill>
                <a:latin typeface="Calibri" panose="020F0502020204030204"/>
                <a:sym typeface="Arial"/>
              </a:rPr>
              <a:t>for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Innovation </a:t>
            </a:r>
            <a:r>
              <a:rPr lang="en-GB" sz="1600" b="0" dirty="0">
                <a:solidFill>
                  <a:schemeClr val="tx1"/>
                </a:solidFill>
                <a:latin typeface="Calibri" panose="020F0502020204030204"/>
                <a:sym typeface="Arial"/>
              </a:rPr>
              <a:t>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Intelligent and Responsive Buildings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Law and Dispute Resolution</a:t>
            </a:r>
          </a:p>
          <a:p>
            <a:pPr marL="101597" defTabSz="1219170">
              <a:spcBef>
                <a:spcPts val="0"/>
              </a:spcBef>
              <a:spcAft>
                <a:spcPts val="400"/>
              </a:spcAft>
              <a:buClr>
                <a:srgbClr val="000000"/>
              </a:buClr>
              <a:defRPr/>
            </a:pPr>
            <a:r>
              <a:rPr lang="en-GB" sz="1600" dirty="0">
                <a:solidFill>
                  <a:schemeClr val="tx1"/>
                </a:solidFill>
                <a:highlight>
                  <a:srgbClr val="FFFF00"/>
                </a:highlight>
                <a:latin typeface="Calibri" panose="020F0502020204030204"/>
                <a:sym typeface="Arial"/>
              </a:rPr>
              <a:t>Lean </a:t>
            </a:r>
            <a:r>
              <a:rPr lang="en-GB" sz="1600" b="0" dirty="0">
                <a:solidFill>
                  <a:schemeClr val="tx1"/>
                </a:solidFill>
                <a:highlight>
                  <a:srgbClr val="FFFF00"/>
                </a:highlight>
                <a:latin typeface="Calibri" panose="020F0502020204030204"/>
                <a:sym typeface="Arial"/>
              </a:rPr>
              <a:t>Construction</a:t>
            </a:r>
          </a:p>
          <a:p>
            <a:pPr marL="101597" defTabSz="1219170">
              <a:spcBef>
                <a:spcPts val="0"/>
              </a:spcBef>
              <a:spcAft>
                <a:spcPts val="400"/>
              </a:spcAft>
              <a:buClr>
                <a:srgbClr val="000000"/>
              </a:buClr>
              <a:defRPr/>
            </a:pPr>
            <a:r>
              <a:rPr lang="en-GB" sz="1600" dirty="0">
                <a:solidFill>
                  <a:schemeClr val="tx1"/>
                </a:solidFill>
                <a:highlight>
                  <a:srgbClr val="FFFF00"/>
                </a:highlight>
                <a:latin typeface="Calibri" panose="020F0502020204030204"/>
                <a:sym typeface="Arial"/>
              </a:rPr>
              <a:t>Nature Based Solutions</a:t>
            </a:r>
            <a:endParaRPr lang="en-GB" sz="1600" b="0" dirty="0">
              <a:solidFill>
                <a:schemeClr val="tx1"/>
              </a:solidFill>
              <a:highlight>
                <a:srgbClr val="FFFF00"/>
              </a:highlight>
              <a:latin typeface="Calibri" panose="020F0502020204030204"/>
              <a:sym typeface="Arial"/>
            </a:endParaRPr>
          </a:p>
          <a:p>
            <a:pPr marL="101597" defTabSz="1219170">
              <a:spcBef>
                <a:spcPts val="0"/>
              </a:spcBef>
              <a:spcAft>
                <a:spcPts val="400"/>
              </a:spcAft>
              <a:buClr>
                <a:srgbClr val="000000"/>
              </a:buClr>
              <a:defRPr/>
            </a:pPr>
            <a:endParaRPr lang="en-GB" sz="1600" dirty="0">
              <a:solidFill>
                <a:schemeClr val="tx1"/>
              </a:solidFill>
              <a:latin typeface="Calibri" panose="020F0502020204030204"/>
              <a:sym typeface="Arial"/>
            </a:endParaRPr>
          </a:p>
        </p:txBody>
      </p:sp>
      <p:sp>
        <p:nvSpPr>
          <p:cNvPr id="7" name="Content Placeholder 4">
            <a:extLst>
              <a:ext uri="{FF2B5EF4-FFF2-40B4-BE49-F238E27FC236}">
                <a16:creationId xmlns:a16="http://schemas.microsoft.com/office/drawing/2014/main" id="{3840F5A0-C54E-8AEF-B7F7-083859B6616E}"/>
              </a:ext>
            </a:extLst>
          </p:cNvPr>
          <p:cNvSpPr txBox="1">
            <a:spLocks/>
          </p:cNvSpPr>
          <p:nvPr/>
        </p:nvSpPr>
        <p:spPr bwMode="auto">
          <a:xfrm>
            <a:off x="8763220" y="1289108"/>
            <a:ext cx="2590580" cy="407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Aft>
                <a:spcPts val="400"/>
              </a:spcAft>
              <a:buClr>
                <a:srgbClr val="000000"/>
              </a:buClr>
              <a:defRPr/>
            </a:pPr>
            <a:r>
              <a:rPr lang="en-GB" sz="1600" dirty="0">
                <a:solidFill>
                  <a:schemeClr val="tx1"/>
                </a:solidFill>
                <a:latin typeface="Calibri" panose="020F0502020204030204"/>
                <a:sym typeface="Arial"/>
              </a:rPr>
              <a:t>Roofing Materials </a:t>
            </a:r>
            <a:r>
              <a:rPr lang="en-GB" sz="1600" b="0" dirty="0">
                <a:solidFill>
                  <a:schemeClr val="tx1"/>
                </a:solidFill>
                <a:latin typeface="Calibri" panose="020F0502020204030204"/>
                <a:sym typeface="Arial"/>
              </a:rPr>
              <a:t>and Systems</a:t>
            </a:r>
          </a:p>
          <a:p>
            <a:pPr defTabSz="1219170">
              <a:spcAft>
                <a:spcPts val="400"/>
              </a:spcAft>
              <a:buClr>
                <a:srgbClr val="000000"/>
              </a:buClr>
              <a:defRPr/>
            </a:pPr>
            <a:r>
              <a:rPr lang="en-GB" sz="1600" dirty="0">
                <a:solidFill>
                  <a:schemeClr val="tx1"/>
                </a:solidFill>
                <a:latin typeface="Calibri" panose="020F0502020204030204"/>
                <a:sym typeface="Arial"/>
              </a:rPr>
              <a:t>Safety and Health i</a:t>
            </a:r>
            <a:r>
              <a:rPr lang="en-GB" sz="1600" b="0" dirty="0">
                <a:solidFill>
                  <a:schemeClr val="tx1"/>
                </a:solidFill>
                <a:latin typeface="Calibri" panose="020F0502020204030204"/>
                <a:sym typeface="Arial"/>
              </a:rPr>
              <a:t>n Construction</a:t>
            </a:r>
          </a:p>
          <a:p>
            <a:pPr defTabSz="1219170">
              <a:spcAft>
                <a:spcPts val="400"/>
              </a:spcAft>
              <a:buClr>
                <a:srgbClr val="000000"/>
              </a:buClr>
              <a:defRPr/>
            </a:pPr>
            <a:r>
              <a:rPr lang="en-GB" sz="1600" dirty="0">
                <a:solidFill>
                  <a:schemeClr val="tx1"/>
                </a:solidFill>
                <a:latin typeface="Calibri" panose="020F0502020204030204"/>
                <a:sym typeface="Arial"/>
              </a:rPr>
              <a:t>Sandwich Panels</a:t>
            </a:r>
          </a:p>
          <a:p>
            <a:pPr defTabSz="1219170">
              <a:spcAft>
                <a:spcPts val="400"/>
              </a:spcAft>
              <a:buClr>
                <a:srgbClr val="000000"/>
              </a:buClr>
              <a:defRPr/>
            </a:pPr>
            <a:r>
              <a:rPr lang="en-GB" sz="1600" dirty="0">
                <a:solidFill>
                  <a:schemeClr val="tx1"/>
                </a:solidFill>
                <a:latin typeface="Calibri" panose="020F0502020204030204"/>
                <a:sym typeface="Arial"/>
              </a:rPr>
              <a:t>Smart and Sustainable </a:t>
            </a:r>
            <a:r>
              <a:rPr lang="en-GB" sz="1600" b="0" dirty="0">
                <a:solidFill>
                  <a:schemeClr val="tx1"/>
                </a:solidFill>
                <a:latin typeface="Calibri" panose="020F0502020204030204"/>
                <a:sym typeface="Arial"/>
              </a:rPr>
              <a:t>Built Environments</a:t>
            </a:r>
          </a:p>
          <a:p>
            <a:pPr defTabSz="1219170">
              <a:spcAft>
                <a:spcPts val="400"/>
              </a:spcAft>
              <a:buClr>
                <a:srgbClr val="000000"/>
              </a:buClr>
              <a:defRPr/>
            </a:pPr>
            <a:r>
              <a:rPr lang="en-GB" sz="1600" dirty="0">
                <a:solidFill>
                  <a:schemeClr val="tx1"/>
                </a:solidFill>
                <a:highlight>
                  <a:srgbClr val="FFFF00"/>
                </a:highlight>
                <a:latin typeface="Calibri" panose="020F0502020204030204"/>
                <a:sym typeface="Arial"/>
              </a:rPr>
              <a:t>Social Value </a:t>
            </a:r>
            <a:r>
              <a:rPr lang="en-GB" sz="1600" b="0" dirty="0">
                <a:solidFill>
                  <a:schemeClr val="tx1"/>
                </a:solidFill>
                <a:highlight>
                  <a:srgbClr val="FFFF00"/>
                </a:highlight>
                <a:latin typeface="Calibri" panose="020F0502020204030204"/>
                <a:sym typeface="Arial"/>
              </a:rPr>
              <a:t>in Built </a:t>
            </a:r>
            <a:r>
              <a:rPr lang="en-GB" sz="1800" b="0" dirty="0">
                <a:solidFill>
                  <a:schemeClr val="tx1"/>
                </a:solidFill>
                <a:highlight>
                  <a:srgbClr val="FFFF00"/>
                </a:highlight>
                <a:latin typeface="Calibri" panose="020F0502020204030204"/>
                <a:sym typeface="Arial"/>
              </a:rPr>
              <a:t>Environment</a:t>
            </a:r>
            <a:endParaRPr lang="en-GB" sz="1600" b="0" dirty="0">
              <a:solidFill>
                <a:schemeClr val="tx1"/>
              </a:solidFill>
              <a:highlight>
                <a:srgbClr val="FFFF00"/>
              </a:highlight>
              <a:latin typeface="Calibri" panose="020F0502020204030204"/>
              <a:sym typeface="Arial"/>
            </a:endParaRPr>
          </a:p>
          <a:p>
            <a:pPr defTabSz="1219170">
              <a:spcAft>
                <a:spcPts val="400"/>
              </a:spcAft>
              <a:buClr>
                <a:srgbClr val="000000"/>
              </a:buClr>
              <a:defRPr/>
            </a:pPr>
            <a:r>
              <a:rPr lang="en-GB" sz="1600" dirty="0">
                <a:solidFill>
                  <a:schemeClr val="tx1"/>
                </a:solidFill>
                <a:latin typeface="Calibri" panose="020F0502020204030204"/>
                <a:sym typeface="Arial"/>
              </a:rPr>
              <a:t>Spatial Planning </a:t>
            </a:r>
            <a:r>
              <a:rPr lang="en-GB" sz="1600" b="0" dirty="0">
                <a:solidFill>
                  <a:schemeClr val="tx1"/>
                </a:solidFill>
                <a:latin typeface="Calibri" panose="020F0502020204030204"/>
                <a:sym typeface="Arial"/>
              </a:rPr>
              <a:t>and Infrastructure Development</a:t>
            </a:r>
          </a:p>
          <a:p>
            <a:pPr defTabSz="1219170">
              <a:spcAft>
                <a:spcPts val="400"/>
              </a:spcAft>
              <a:buClr>
                <a:srgbClr val="000000"/>
              </a:buClr>
              <a:defRPr/>
            </a:pPr>
            <a:r>
              <a:rPr lang="en-GB" sz="1600" dirty="0">
                <a:solidFill>
                  <a:schemeClr val="tx1"/>
                </a:solidFill>
                <a:highlight>
                  <a:srgbClr val="FFFF00"/>
                </a:highlight>
                <a:latin typeface="Calibri" panose="020F0502020204030204"/>
                <a:sym typeface="Arial"/>
              </a:rPr>
              <a:t>Urban-Rural </a:t>
            </a:r>
            <a:r>
              <a:rPr lang="en-GB" sz="1600" b="0" dirty="0">
                <a:solidFill>
                  <a:schemeClr val="tx1"/>
                </a:solidFill>
                <a:highlight>
                  <a:srgbClr val="FFFF00"/>
                </a:highlight>
                <a:latin typeface="Calibri" panose="020F0502020204030204"/>
                <a:sym typeface="Arial"/>
              </a:rPr>
              <a:t>Built and Natural Environment Synergies</a:t>
            </a:r>
            <a:endParaRPr lang="en-GB" sz="1600" dirty="0">
              <a:solidFill>
                <a:schemeClr val="tx1"/>
              </a:solidFill>
              <a:highlight>
                <a:srgbClr val="FFFF00"/>
              </a:highlight>
              <a:latin typeface="Calibri" panose="020F0502020204030204"/>
              <a:sym typeface="Arial"/>
            </a:endParaRPr>
          </a:p>
          <a:p>
            <a:pPr defTabSz="1219170">
              <a:spcAft>
                <a:spcPts val="400"/>
              </a:spcAft>
              <a:buClr>
                <a:srgbClr val="000000"/>
              </a:buClr>
              <a:defRPr/>
            </a:pPr>
            <a:r>
              <a:rPr lang="en-GB" sz="1600" dirty="0">
                <a:solidFill>
                  <a:schemeClr val="tx1"/>
                </a:solidFill>
                <a:latin typeface="Calibri" panose="020F0502020204030204"/>
                <a:sym typeface="Arial"/>
              </a:rPr>
              <a:t>Water Supply and Drainage</a:t>
            </a:r>
          </a:p>
        </p:txBody>
      </p:sp>
      <p:sp>
        <p:nvSpPr>
          <p:cNvPr id="8" name="Content Placeholder 4">
            <a:extLst>
              <a:ext uri="{FF2B5EF4-FFF2-40B4-BE49-F238E27FC236}">
                <a16:creationId xmlns:a16="http://schemas.microsoft.com/office/drawing/2014/main" id="{E6859FAB-6B71-E9A4-2A67-1BEDB72D0E23}"/>
              </a:ext>
            </a:extLst>
          </p:cNvPr>
          <p:cNvSpPr txBox="1">
            <a:spLocks/>
          </p:cNvSpPr>
          <p:nvPr/>
        </p:nvSpPr>
        <p:spPr bwMode="auto">
          <a:xfrm>
            <a:off x="6009489" y="1289107"/>
            <a:ext cx="2738508" cy="535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01597" defTabSz="1219170">
              <a:spcBef>
                <a:spcPts val="0"/>
              </a:spcBef>
              <a:spcAft>
                <a:spcPts val="400"/>
              </a:spcAft>
              <a:buClr>
                <a:srgbClr val="000000"/>
              </a:buClr>
              <a:defRPr/>
            </a:pPr>
            <a:r>
              <a:rPr lang="en-GB" sz="1600" dirty="0">
                <a:solidFill>
                  <a:schemeClr val="tx1"/>
                </a:solidFill>
                <a:highlight>
                  <a:srgbClr val="FFFF00"/>
                </a:highlight>
                <a:latin typeface="Calibri" panose="020F0502020204030204"/>
                <a:sym typeface="Arial"/>
              </a:rPr>
              <a:t>Near-Zero and Circular </a:t>
            </a:r>
            <a:r>
              <a:rPr lang="en-GB" sz="1600" b="0" dirty="0">
                <a:solidFill>
                  <a:schemeClr val="tx1"/>
                </a:solidFill>
                <a:highlight>
                  <a:srgbClr val="FFFF00"/>
                </a:highlight>
                <a:latin typeface="Calibri" panose="020F0502020204030204"/>
                <a:sym typeface="Arial"/>
              </a:rPr>
              <a:t>Built Environments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Offsite Construction</a:t>
            </a:r>
            <a:endParaRPr lang="en-GB" sz="1600" b="0" dirty="0">
              <a:solidFill>
                <a:schemeClr val="tx1"/>
              </a:solidFill>
              <a:latin typeface="Calibri" panose="020F0502020204030204"/>
              <a:sym typeface="Arial"/>
            </a:endParaRP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Open Building Implementation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Organisation and </a:t>
            </a:r>
            <a:r>
              <a:rPr lang="en-GB" sz="1600" b="0" dirty="0">
                <a:solidFill>
                  <a:schemeClr val="tx1"/>
                </a:solidFill>
                <a:latin typeface="Calibri" panose="020F0502020204030204"/>
                <a:sym typeface="Arial"/>
              </a:rPr>
              <a:t>Management of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People</a:t>
            </a:r>
            <a:r>
              <a:rPr lang="en-GB" sz="1600" b="0" dirty="0">
                <a:solidFill>
                  <a:schemeClr val="tx1"/>
                </a:solidFill>
                <a:latin typeface="Calibri" panose="020F0502020204030204"/>
                <a:sym typeface="Arial"/>
              </a:rPr>
              <a:t> 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Performance Measurement </a:t>
            </a:r>
            <a:r>
              <a:rPr lang="en-GB" sz="1600" b="0" dirty="0">
                <a:solidFill>
                  <a:schemeClr val="tx1"/>
                </a:solidFill>
                <a:latin typeface="Calibri" panose="020F0502020204030204"/>
                <a:sym typeface="Arial"/>
              </a:rPr>
              <a:t>in Construction</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Prediction of Service Life of Building Materials and Components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Procurement</a:t>
            </a:r>
            <a:r>
              <a:rPr lang="en-GB" sz="1600" b="0" dirty="0">
                <a:solidFill>
                  <a:schemeClr val="tx1"/>
                </a:solidFill>
                <a:latin typeface="Calibri" panose="020F0502020204030204"/>
                <a:sym typeface="Arial"/>
              </a:rPr>
              <a:t> Systems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Public Private Partnerships</a:t>
            </a:r>
          </a:p>
          <a:p>
            <a:pPr marL="101597" defTabSz="1219170">
              <a:spcBef>
                <a:spcPts val="0"/>
              </a:spcBef>
              <a:spcAft>
                <a:spcPts val="400"/>
              </a:spcAft>
              <a:buClr>
                <a:srgbClr val="000000"/>
              </a:buClr>
              <a:defRPr/>
            </a:pPr>
            <a:r>
              <a:rPr lang="en-GB" sz="1600" dirty="0">
                <a:solidFill>
                  <a:schemeClr val="tx1"/>
                </a:solidFill>
                <a:latin typeface="Calibri" panose="020F0502020204030204"/>
                <a:sym typeface="Arial"/>
              </a:rPr>
              <a:t>Residential Studies</a:t>
            </a:r>
          </a:p>
          <a:p>
            <a:pPr marL="101597" defTabSz="1219170">
              <a:spcBef>
                <a:spcPts val="0"/>
              </a:spcBef>
              <a:spcAft>
                <a:spcPts val="400"/>
              </a:spcAft>
              <a:buClr>
                <a:srgbClr val="000000"/>
              </a:buClr>
              <a:defRPr/>
            </a:pPr>
            <a:endParaRPr lang="en-GB" sz="1600" dirty="0">
              <a:solidFill>
                <a:schemeClr val="tx1"/>
              </a:solidFill>
              <a:latin typeface="Calibri" panose="020F0502020204030204"/>
              <a:sym typeface="Arial"/>
            </a:endParaRPr>
          </a:p>
          <a:p>
            <a:pPr marL="101597" defTabSz="1219170">
              <a:spcBef>
                <a:spcPts val="0"/>
              </a:spcBef>
              <a:spcAft>
                <a:spcPts val="400"/>
              </a:spcAft>
              <a:buClr>
                <a:srgbClr val="000000"/>
              </a:buClr>
              <a:defRPr/>
            </a:pPr>
            <a:endParaRPr lang="en-GB" sz="1600" dirty="0">
              <a:solidFill>
                <a:schemeClr val="tx1"/>
              </a:solidFill>
              <a:latin typeface="Calibri" panose="020F0502020204030204"/>
              <a:sym typeface="Arial"/>
            </a:endParaRPr>
          </a:p>
          <a:p>
            <a:pPr defTabSz="1219170">
              <a:spcAft>
                <a:spcPts val="400"/>
              </a:spcAft>
              <a:buClr>
                <a:srgbClr val="000000"/>
              </a:buClr>
              <a:defRPr/>
            </a:pPr>
            <a:endParaRPr lang="en-GB" sz="1600" b="0" dirty="0">
              <a:solidFill>
                <a:schemeClr val="tx1"/>
              </a:solidFill>
              <a:latin typeface="Calibri" panose="020F0502020204030204"/>
              <a:sym typeface="Arial"/>
            </a:endParaRPr>
          </a:p>
          <a:p>
            <a:pPr defTabSz="1219170">
              <a:spcAft>
                <a:spcPts val="400"/>
              </a:spcAft>
              <a:buClr>
                <a:srgbClr val="000000"/>
              </a:buClr>
              <a:defRPr/>
            </a:pPr>
            <a:endParaRPr lang="en-GB" sz="1600" b="0" dirty="0">
              <a:solidFill>
                <a:schemeClr val="tx1"/>
              </a:solidFill>
              <a:latin typeface="Calibri" panose="020F0502020204030204"/>
              <a:sym typeface="Arial"/>
            </a:endParaRPr>
          </a:p>
        </p:txBody>
      </p:sp>
      <p:sp>
        <p:nvSpPr>
          <p:cNvPr id="23" name="TextBox 22">
            <a:extLst>
              <a:ext uri="{FF2B5EF4-FFF2-40B4-BE49-F238E27FC236}">
                <a16:creationId xmlns:a16="http://schemas.microsoft.com/office/drawing/2014/main" id="{2F4DF169-478C-8FC7-BB08-349824019199}"/>
              </a:ext>
            </a:extLst>
          </p:cNvPr>
          <p:cNvSpPr txBox="1"/>
          <p:nvPr/>
        </p:nvSpPr>
        <p:spPr>
          <a:xfrm>
            <a:off x="116348" y="1289105"/>
            <a:ext cx="3219519" cy="4596130"/>
          </a:xfrm>
          <a:prstGeom prst="rect">
            <a:avLst/>
          </a:prstGeom>
          <a:noFill/>
        </p:spPr>
        <p:txBody>
          <a:bodyPr wrap="square">
            <a:spAutoFit/>
          </a:bodyPr>
          <a:lstStyle/>
          <a:p>
            <a:pPr marL="101597" defTabSz="1219170">
              <a:spcAft>
                <a:spcPts val="400"/>
              </a:spcAft>
              <a:buClr>
                <a:srgbClr val="000000"/>
              </a:buClr>
              <a:defRPr/>
            </a:pPr>
            <a:r>
              <a:rPr lang="en-GB" sz="1600" b="1" kern="0" dirty="0">
                <a:highlight>
                  <a:srgbClr val="FFFF00"/>
                </a:highlight>
                <a:latin typeface="Calibri" panose="020F0502020204030204"/>
                <a:cs typeface="Arial"/>
                <a:sym typeface="Arial"/>
              </a:rPr>
              <a:t>AI </a:t>
            </a:r>
            <a:r>
              <a:rPr lang="en-GB" sz="1600" kern="0" dirty="0">
                <a:highlight>
                  <a:srgbClr val="FFFF00"/>
                </a:highlight>
                <a:latin typeface="Calibri" panose="020F0502020204030204"/>
                <a:cs typeface="Arial"/>
                <a:sym typeface="Arial"/>
              </a:rPr>
              <a:t>in Construction </a:t>
            </a:r>
          </a:p>
          <a:p>
            <a:pPr marL="101597" defTabSz="1219170">
              <a:spcAft>
                <a:spcPts val="400"/>
              </a:spcAft>
              <a:buClr>
                <a:srgbClr val="000000"/>
              </a:buClr>
              <a:defRPr/>
            </a:pPr>
            <a:r>
              <a:rPr lang="en-GB" sz="1600" b="1" kern="0" dirty="0">
                <a:latin typeface="Calibri" panose="020F0502020204030204"/>
                <a:cs typeface="Arial"/>
                <a:sym typeface="Arial"/>
              </a:rPr>
              <a:t>Architectural Design and Management</a:t>
            </a:r>
          </a:p>
          <a:p>
            <a:pPr marL="101597" defTabSz="1219170">
              <a:spcAft>
                <a:spcPts val="400"/>
              </a:spcAft>
              <a:buClr>
                <a:srgbClr val="000000"/>
              </a:buClr>
              <a:defRPr/>
            </a:pPr>
            <a:r>
              <a:rPr lang="en-GB" sz="1600" b="1" kern="0" dirty="0">
                <a:latin typeface="Calibri" panose="020F0502020204030204"/>
                <a:cs typeface="Arial"/>
                <a:sym typeface="Arial"/>
              </a:rPr>
              <a:t>Building Pathology</a:t>
            </a:r>
          </a:p>
          <a:p>
            <a:pPr marL="101597" defTabSz="1219170">
              <a:spcAft>
                <a:spcPts val="400"/>
              </a:spcAft>
              <a:buClr>
                <a:srgbClr val="000000"/>
              </a:buClr>
              <a:defRPr/>
            </a:pPr>
            <a:r>
              <a:rPr lang="en-GB" sz="1600" b="1" kern="0" dirty="0">
                <a:latin typeface="Calibri" panose="020F0502020204030204"/>
                <a:cs typeface="Arial"/>
                <a:sym typeface="Arial"/>
              </a:rPr>
              <a:t>Clients and Users </a:t>
            </a:r>
            <a:r>
              <a:rPr lang="en-GB" sz="1600" kern="0" dirty="0">
                <a:latin typeface="Calibri" panose="020F0502020204030204"/>
                <a:cs typeface="Arial"/>
                <a:sym typeface="Arial"/>
              </a:rPr>
              <a:t>in Construction</a:t>
            </a:r>
          </a:p>
          <a:p>
            <a:pPr marL="101597" defTabSz="1219170">
              <a:spcAft>
                <a:spcPts val="400"/>
              </a:spcAft>
              <a:buClr>
                <a:srgbClr val="000000"/>
              </a:buClr>
              <a:defRPr/>
            </a:pPr>
            <a:r>
              <a:rPr lang="en-GB" sz="1600" kern="0" dirty="0">
                <a:latin typeface="Calibri" panose="020F0502020204030204"/>
                <a:cs typeface="Arial"/>
                <a:sym typeface="Arial"/>
              </a:rPr>
              <a:t>Construction in </a:t>
            </a:r>
            <a:r>
              <a:rPr lang="en-GB" sz="1600" b="1" kern="0" dirty="0">
                <a:latin typeface="Calibri" panose="020F0502020204030204"/>
                <a:cs typeface="Arial"/>
                <a:sym typeface="Arial"/>
              </a:rPr>
              <a:t>Developing Countries</a:t>
            </a:r>
          </a:p>
          <a:p>
            <a:pPr marL="101597" defTabSz="1219170">
              <a:spcAft>
                <a:spcPts val="400"/>
              </a:spcAft>
              <a:buClr>
                <a:srgbClr val="000000"/>
              </a:buClr>
              <a:defRPr/>
            </a:pPr>
            <a:r>
              <a:rPr lang="en-GB" sz="1600" kern="0" dirty="0">
                <a:latin typeface="Calibri" panose="020F0502020204030204"/>
                <a:cs typeface="Arial"/>
                <a:sym typeface="Arial"/>
              </a:rPr>
              <a:t>Construction Industry </a:t>
            </a:r>
            <a:r>
              <a:rPr lang="en-GB" sz="1600" b="1" kern="0" dirty="0">
                <a:latin typeface="Calibri" panose="020F0502020204030204"/>
                <a:cs typeface="Arial"/>
                <a:sym typeface="Arial"/>
              </a:rPr>
              <a:t>Economics</a:t>
            </a:r>
          </a:p>
          <a:p>
            <a:pPr marL="101597" defTabSz="1219170">
              <a:spcAft>
                <a:spcPts val="400"/>
              </a:spcAft>
              <a:buClr>
                <a:srgbClr val="000000"/>
              </a:buClr>
              <a:defRPr/>
            </a:pPr>
            <a:r>
              <a:rPr lang="en-GB" sz="1600" kern="0" dirty="0">
                <a:latin typeface="Calibri" panose="020F0502020204030204"/>
                <a:cs typeface="Arial"/>
                <a:sym typeface="Arial"/>
              </a:rPr>
              <a:t>Achieving </a:t>
            </a:r>
            <a:r>
              <a:rPr lang="en-GB" sz="1600" b="1" kern="0" dirty="0">
                <a:latin typeface="Calibri" panose="020F0502020204030204"/>
                <a:cs typeface="Arial"/>
                <a:sym typeface="Arial"/>
              </a:rPr>
              <a:t>Circularity </a:t>
            </a:r>
            <a:r>
              <a:rPr lang="en-GB" sz="1600" kern="0" dirty="0">
                <a:latin typeface="Calibri" panose="020F0502020204030204"/>
                <a:cs typeface="Arial"/>
                <a:sym typeface="Arial"/>
              </a:rPr>
              <a:t>in the Built Environment</a:t>
            </a:r>
          </a:p>
          <a:p>
            <a:pPr marL="101597" defTabSz="1219170">
              <a:spcAft>
                <a:spcPts val="400"/>
              </a:spcAft>
              <a:buClr>
                <a:srgbClr val="000000"/>
              </a:buClr>
              <a:defRPr/>
            </a:pPr>
            <a:r>
              <a:rPr lang="en-GB" sz="1600" b="1" kern="0" dirty="0">
                <a:highlight>
                  <a:srgbClr val="FFFF00"/>
                </a:highlight>
                <a:latin typeface="Calibri" panose="020F0502020204030204"/>
                <a:cs typeface="Arial"/>
                <a:sym typeface="Arial"/>
              </a:rPr>
              <a:t>Construction 5.0</a:t>
            </a:r>
          </a:p>
          <a:p>
            <a:pPr marL="101597" defTabSz="1219170">
              <a:spcAft>
                <a:spcPts val="400"/>
              </a:spcAft>
              <a:buClr>
                <a:srgbClr val="000000"/>
              </a:buClr>
              <a:defRPr/>
            </a:pPr>
            <a:r>
              <a:rPr lang="en-GB" sz="1600" b="1" kern="0" dirty="0">
                <a:highlight>
                  <a:srgbClr val="FFFF00"/>
                </a:highlight>
                <a:latin typeface="Calibri" panose="020F0502020204030204"/>
                <a:cs typeface="Arial"/>
                <a:sym typeface="Arial"/>
              </a:rPr>
              <a:t>Inclusive Built Environment</a:t>
            </a:r>
            <a:endParaRPr lang="en-GB" sz="1600" kern="0" dirty="0">
              <a:highlight>
                <a:srgbClr val="FFFF00"/>
              </a:highlight>
              <a:latin typeface="Calibri" panose="020F0502020204030204"/>
              <a:cs typeface="Arial"/>
              <a:sym typeface="Arial"/>
            </a:endParaRPr>
          </a:p>
          <a:p>
            <a:pPr marL="101597" defTabSz="1219170">
              <a:spcAft>
                <a:spcPts val="400"/>
              </a:spcAft>
              <a:buClr>
                <a:srgbClr val="000000"/>
              </a:buClr>
              <a:defRPr/>
            </a:pPr>
            <a:r>
              <a:rPr lang="en-GB" sz="1600" b="1" kern="0" dirty="0">
                <a:latin typeface="Calibri" panose="020F0502020204030204"/>
                <a:cs typeface="Arial"/>
                <a:sym typeface="Arial"/>
              </a:rPr>
              <a:t>Culture</a:t>
            </a:r>
            <a:r>
              <a:rPr lang="en-GB" sz="1600" kern="0" dirty="0">
                <a:latin typeface="Calibri" panose="020F0502020204030204"/>
                <a:cs typeface="Arial"/>
                <a:sym typeface="Arial"/>
              </a:rPr>
              <a:t> in Construction</a:t>
            </a:r>
          </a:p>
          <a:p>
            <a:pPr marL="101597" defTabSz="1219170">
              <a:spcAft>
                <a:spcPts val="400"/>
              </a:spcAft>
              <a:buClr>
                <a:srgbClr val="000000"/>
              </a:buClr>
              <a:defRPr/>
            </a:pPr>
            <a:r>
              <a:rPr lang="en-GB" sz="1600" b="1" kern="0" dirty="0">
                <a:latin typeface="Calibri" panose="020F0502020204030204"/>
                <a:cs typeface="Arial"/>
                <a:sym typeface="Arial"/>
              </a:rPr>
              <a:t>Disasters</a:t>
            </a:r>
            <a:r>
              <a:rPr lang="en-GB" sz="1600" kern="0" dirty="0">
                <a:latin typeface="Calibri" panose="020F0502020204030204"/>
                <a:cs typeface="Arial"/>
                <a:sym typeface="Arial"/>
              </a:rPr>
              <a:t> and the Built Environment</a:t>
            </a:r>
          </a:p>
          <a:p>
            <a:pPr marL="101597" defTabSz="1219170">
              <a:spcAft>
                <a:spcPts val="400"/>
              </a:spcAft>
              <a:buClr>
                <a:srgbClr val="000000"/>
              </a:buClr>
              <a:defRPr/>
            </a:pPr>
            <a:r>
              <a:rPr lang="en-GB" sz="1600" b="1" kern="0" dirty="0">
                <a:latin typeface="Calibri" panose="020F0502020204030204"/>
                <a:cs typeface="Arial"/>
                <a:sym typeface="Arial"/>
              </a:rPr>
              <a:t>Education</a:t>
            </a:r>
            <a:r>
              <a:rPr lang="en-GB" sz="1600" kern="0" dirty="0">
                <a:latin typeface="Calibri" panose="020F0502020204030204"/>
                <a:cs typeface="Arial"/>
                <a:sym typeface="Arial"/>
              </a:rPr>
              <a:t> in the Built Environment</a:t>
            </a:r>
          </a:p>
        </p:txBody>
      </p:sp>
      <p:pic>
        <p:nvPicPr>
          <p:cNvPr id="12" name="Picture 11" descr="A qr code with circles&#10;&#10;Description automatically generated">
            <a:extLst>
              <a:ext uri="{FF2B5EF4-FFF2-40B4-BE49-F238E27FC236}">
                <a16:creationId xmlns:a16="http://schemas.microsoft.com/office/drawing/2014/main" id="{F2068F9A-87F9-9F1D-E0A9-59D302105A8D}"/>
              </a:ext>
            </a:extLst>
          </p:cNvPr>
          <p:cNvPicPr>
            <a:picLocks noChangeAspect="1"/>
          </p:cNvPicPr>
          <p:nvPr/>
        </p:nvPicPr>
        <p:blipFill>
          <a:blip r:embed="rId4"/>
          <a:stretch>
            <a:fillRect/>
          </a:stretch>
        </p:blipFill>
        <p:spPr>
          <a:xfrm>
            <a:off x="11013948" y="461472"/>
            <a:ext cx="828000" cy="828000"/>
          </a:xfrm>
          <a:prstGeom prst="rect">
            <a:avLst/>
          </a:prstGeom>
          <a:ln w="3175">
            <a:solidFill>
              <a:schemeClr val="tx1"/>
            </a:solidFill>
          </a:ln>
        </p:spPr>
      </p:pic>
    </p:spTree>
    <p:extLst>
      <p:ext uri="{BB962C8B-B14F-4D97-AF65-F5344CB8AC3E}">
        <p14:creationId xmlns:p14="http://schemas.microsoft.com/office/powerpoint/2010/main" val="56471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CCFC8-F3EB-C163-4FC0-A5C215598D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066E77-C82C-3A5F-6E26-5F5C03E5C2B5}"/>
              </a:ext>
            </a:extLst>
          </p:cNvPr>
          <p:cNvSpPr>
            <a:spLocks noGrp="1"/>
          </p:cNvSpPr>
          <p:nvPr>
            <p:ph type="title"/>
          </p:nvPr>
        </p:nvSpPr>
        <p:spPr>
          <a:xfrm>
            <a:off x="258618" y="365125"/>
            <a:ext cx="11095182" cy="1325563"/>
          </a:xfrm>
        </p:spPr>
        <p:txBody>
          <a:bodyPr>
            <a:noAutofit/>
          </a:bodyPr>
          <a:lstStyle/>
          <a:p>
            <a:pPr algn="ctr"/>
            <a:r>
              <a:rPr lang="en-GB" sz="4000" dirty="0"/>
              <a:t>Current Working Commissions and Task Groups</a:t>
            </a:r>
            <a:br>
              <a:rPr lang="en-GB" sz="4000" dirty="0"/>
            </a:br>
            <a:br>
              <a:rPr lang="en-GB" sz="4000" dirty="0"/>
            </a:br>
            <a:endParaRPr lang="en-GB" sz="4000" dirty="0"/>
          </a:p>
        </p:txBody>
      </p:sp>
      <p:sp>
        <p:nvSpPr>
          <p:cNvPr id="6" name="Content Placeholder 3">
            <a:extLst>
              <a:ext uri="{FF2B5EF4-FFF2-40B4-BE49-F238E27FC236}">
                <a16:creationId xmlns:a16="http://schemas.microsoft.com/office/drawing/2014/main" id="{D85CAF44-0790-24BE-7C92-5B23899B5C91}"/>
              </a:ext>
            </a:extLst>
          </p:cNvPr>
          <p:cNvSpPr txBox="1">
            <a:spLocks/>
          </p:cNvSpPr>
          <p:nvPr/>
        </p:nvSpPr>
        <p:spPr bwMode="auto">
          <a:xfrm>
            <a:off x="3636973" y="1027906"/>
            <a:ext cx="2028182" cy="576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Bef>
                <a:spcPts val="0"/>
              </a:spcBef>
              <a:spcAft>
                <a:spcPts val="400"/>
              </a:spcAft>
              <a:buClr>
                <a:srgbClr val="000000"/>
              </a:buClr>
              <a:defRPr/>
            </a:pPr>
            <a:r>
              <a:rPr lang="en-GB" sz="2000" dirty="0">
                <a:solidFill>
                  <a:schemeClr val="accent6">
                    <a:lumMod val="50000"/>
                  </a:schemeClr>
                </a:solidFill>
                <a:latin typeface="Calibri" panose="020F0502020204030204"/>
                <a:sym typeface="Arial"/>
              </a:rPr>
              <a:t>Operation</a:t>
            </a:r>
            <a:endParaRPr lang="en-GB" sz="1600" dirty="0">
              <a:solidFill>
                <a:schemeClr val="accent6">
                  <a:lumMod val="50000"/>
                </a:schemeClr>
              </a:solidFill>
              <a:latin typeface="Calibri" panose="020F0502020204030204"/>
              <a:sym typeface="Arial"/>
            </a:endParaRP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Building Pathology</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Clients &amp; Users</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Facilities Management &amp; Maintenance</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Intelligent and Responsive Buildings</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Prediction of Service Life</a:t>
            </a:r>
            <a:br>
              <a:rPr lang="en-GB" sz="1600" b="0" kern="0" dirty="0">
                <a:solidFill>
                  <a:schemeClr val="tx1">
                    <a:lumMod val="90000"/>
                    <a:lumOff val="10000"/>
                  </a:schemeClr>
                </a:solidFill>
                <a:latin typeface="Calibri" panose="020F0502020204030204"/>
                <a:cs typeface="Arial"/>
                <a:sym typeface="Arial"/>
              </a:rPr>
            </a:br>
            <a:br>
              <a:rPr lang="en-GB" sz="1600" b="0" kern="0" dirty="0">
                <a:solidFill>
                  <a:schemeClr val="tx1">
                    <a:lumMod val="90000"/>
                    <a:lumOff val="10000"/>
                  </a:schemeClr>
                </a:solidFill>
                <a:latin typeface="Calibri" panose="020F0502020204030204"/>
                <a:cs typeface="Arial"/>
                <a:sym typeface="Arial"/>
              </a:rPr>
            </a:br>
            <a:r>
              <a:rPr lang="en-GB" sz="2000" kern="0" dirty="0">
                <a:solidFill>
                  <a:schemeClr val="accent6">
                    <a:lumMod val="50000"/>
                  </a:schemeClr>
                </a:solidFill>
                <a:latin typeface="Calibri" panose="020F0502020204030204"/>
                <a:cs typeface="Arial"/>
                <a:sym typeface="Arial"/>
              </a:rPr>
              <a:t>Social</a:t>
            </a:r>
            <a:r>
              <a:rPr lang="en-GB" sz="2000" kern="0" dirty="0">
                <a:solidFill>
                  <a:schemeClr val="tx1">
                    <a:lumMod val="90000"/>
                    <a:lumOff val="10000"/>
                  </a:schemeClr>
                </a:solidFill>
                <a:latin typeface="Calibri" panose="020F0502020204030204"/>
                <a:cs typeface="Arial"/>
                <a:sym typeface="Arial"/>
              </a:rPr>
              <a:t> </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Culture </a:t>
            </a:r>
          </a:p>
          <a:p>
            <a:pPr defTabSz="1219170">
              <a:spcBef>
                <a:spcPts val="0"/>
              </a:spcBef>
              <a:spcAft>
                <a:spcPts val="400"/>
              </a:spcAft>
              <a:buClr>
                <a:srgbClr val="000000"/>
              </a:buClr>
              <a:defRPr/>
            </a:pPr>
            <a:r>
              <a:rPr lang="en-GB" sz="1600" b="0" kern="0" dirty="0">
                <a:solidFill>
                  <a:schemeClr val="tx1">
                    <a:lumMod val="90000"/>
                    <a:lumOff val="10000"/>
                  </a:schemeClr>
                </a:solidFill>
                <a:highlight>
                  <a:srgbClr val="FFFF00"/>
                </a:highlight>
                <a:latin typeface="Calibri" panose="020F0502020204030204"/>
                <a:cs typeface="Arial"/>
                <a:sym typeface="Arial"/>
              </a:rPr>
              <a:t>Inclusive Built Environment</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People</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Safety and Health </a:t>
            </a:r>
          </a:p>
          <a:p>
            <a:pPr defTabSz="1219170">
              <a:spcBef>
                <a:spcPts val="0"/>
              </a:spcBef>
              <a:spcAft>
                <a:spcPts val="400"/>
              </a:spcAft>
              <a:buClr>
                <a:srgbClr val="000000"/>
              </a:buClr>
              <a:defRPr/>
            </a:pPr>
            <a:r>
              <a:rPr lang="en-GB" sz="1600" b="0" kern="0" dirty="0">
                <a:solidFill>
                  <a:schemeClr val="tx1">
                    <a:lumMod val="90000"/>
                    <a:lumOff val="10000"/>
                  </a:schemeClr>
                </a:solidFill>
                <a:highlight>
                  <a:srgbClr val="FFFF00"/>
                </a:highlight>
                <a:latin typeface="Calibri" panose="020F0502020204030204"/>
                <a:cs typeface="Arial"/>
                <a:sym typeface="Arial"/>
              </a:rPr>
              <a:t>Social value</a:t>
            </a:r>
          </a:p>
          <a:p>
            <a:pPr marL="101597" defTabSz="1219170">
              <a:spcBef>
                <a:spcPts val="0"/>
              </a:spcBef>
              <a:spcAft>
                <a:spcPts val="400"/>
              </a:spcAft>
              <a:buClr>
                <a:srgbClr val="000000"/>
              </a:buClr>
              <a:defRPr/>
            </a:pPr>
            <a:endParaRPr lang="en-GB" sz="1600" kern="0" dirty="0">
              <a:solidFill>
                <a:schemeClr val="tx1">
                  <a:lumMod val="90000"/>
                  <a:lumOff val="10000"/>
                </a:schemeClr>
              </a:solidFill>
              <a:latin typeface="Calibri" panose="020F0502020204030204"/>
              <a:cs typeface="Arial"/>
              <a:sym typeface="Arial"/>
            </a:endParaRPr>
          </a:p>
          <a:p>
            <a:pPr marL="101597" defTabSz="1219170">
              <a:spcBef>
                <a:spcPts val="0"/>
              </a:spcBef>
              <a:spcAft>
                <a:spcPts val="400"/>
              </a:spcAft>
              <a:buClr>
                <a:srgbClr val="000000"/>
              </a:buClr>
              <a:defRPr/>
            </a:pPr>
            <a:endParaRPr lang="en-GB" sz="1600" dirty="0">
              <a:solidFill>
                <a:schemeClr val="tx1">
                  <a:lumMod val="90000"/>
                  <a:lumOff val="10000"/>
                </a:schemeClr>
              </a:solidFill>
              <a:latin typeface="Calibri" panose="020F0502020204030204"/>
              <a:sym typeface="Arial"/>
            </a:endParaRPr>
          </a:p>
        </p:txBody>
      </p:sp>
      <p:sp>
        <p:nvSpPr>
          <p:cNvPr id="7" name="Content Placeholder 4">
            <a:extLst>
              <a:ext uri="{FF2B5EF4-FFF2-40B4-BE49-F238E27FC236}">
                <a16:creationId xmlns:a16="http://schemas.microsoft.com/office/drawing/2014/main" id="{44B32DAB-1E78-18D5-9E9F-7F67D54AE5D8}"/>
              </a:ext>
            </a:extLst>
          </p:cNvPr>
          <p:cNvSpPr txBox="1">
            <a:spLocks/>
          </p:cNvSpPr>
          <p:nvPr/>
        </p:nvSpPr>
        <p:spPr bwMode="auto">
          <a:xfrm>
            <a:off x="8187267" y="986230"/>
            <a:ext cx="2413000" cy="576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Bef>
                <a:spcPts val="0"/>
              </a:spcBef>
              <a:spcAft>
                <a:spcPts val="400"/>
              </a:spcAft>
              <a:buClr>
                <a:srgbClr val="000000"/>
              </a:buClr>
              <a:defRPr/>
            </a:pPr>
            <a:r>
              <a:rPr lang="en-GB" sz="2000" kern="0" dirty="0">
                <a:solidFill>
                  <a:schemeClr val="accent6">
                    <a:lumMod val="50000"/>
                  </a:schemeClr>
                </a:solidFill>
                <a:latin typeface="Calibri" panose="020F0502020204030204"/>
                <a:cs typeface="Arial"/>
                <a:sym typeface="Arial"/>
              </a:rPr>
              <a:t>Management</a:t>
            </a:r>
          </a:p>
          <a:p>
            <a:pPr defTabSz="1219170">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Clients &amp; Users</a:t>
            </a:r>
          </a:p>
          <a:p>
            <a:pPr defTabSz="1219170">
              <a:spcAft>
                <a:spcPts val="400"/>
              </a:spcAft>
              <a:buClr>
                <a:srgbClr val="000000"/>
              </a:buClr>
              <a:defRPr/>
            </a:pPr>
            <a:r>
              <a:rPr lang="en-GB" sz="1600" b="0" kern="0" dirty="0">
                <a:solidFill>
                  <a:schemeClr val="tx1">
                    <a:lumMod val="90000"/>
                    <a:lumOff val="10000"/>
                  </a:schemeClr>
                </a:solidFill>
                <a:highlight>
                  <a:srgbClr val="FFFF00"/>
                </a:highlight>
                <a:latin typeface="Calibri" panose="020F0502020204030204"/>
                <a:cs typeface="Arial"/>
                <a:sym typeface="Arial"/>
              </a:rPr>
              <a:t>Construction 5.0</a:t>
            </a:r>
          </a:p>
          <a:p>
            <a:pPr defTabSz="1219170">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Economics</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Law &amp; Dispute Resolution</a:t>
            </a:r>
          </a:p>
          <a:p>
            <a:pPr defTabSz="1219170">
              <a:spcAft>
                <a:spcPts val="400"/>
              </a:spcAft>
              <a:buClr>
                <a:srgbClr val="000000"/>
              </a:buClr>
              <a:defRPr/>
            </a:pPr>
            <a:r>
              <a:rPr lang="en-GB" sz="1600" b="0" dirty="0">
                <a:solidFill>
                  <a:schemeClr val="tx1">
                    <a:lumMod val="90000"/>
                    <a:lumOff val="10000"/>
                  </a:schemeClr>
                </a:solidFill>
                <a:highlight>
                  <a:srgbClr val="FFFF00"/>
                </a:highlight>
                <a:latin typeface="Calibri" panose="020F0502020204030204"/>
                <a:sym typeface="Arial"/>
              </a:rPr>
              <a:t>Lean</a:t>
            </a:r>
            <a:r>
              <a:rPr lang="en-GB" sz="1600" b="0" dirty="0">
                <a:solidFill>
                  <a:schemeClr val="tx1">
                    <a:lumMod val="90000"/>
                    <a:lumOff val="10000"/>
                  </a:schemeClr>
                </a:solidFill>
                <a:latin typeface="Calibri" panose="020F0502020204030204"/>
                <a:sym typeface="Arial"/>
              </a:rPr>
              <a:t> </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Organisation &amp; Management</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Procurement</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Public Private Partnerships </a:t>
            </a:r>
            <a:endParaRPr lang="en-GB" sz="1600" b="0" kern="0" dirty="0">
              <a:solidFill>
                <a:schemeClr val="accent6">
                  <a:lumMod val="50000"/>
                </a:schemeClr>
              </a:solidFill>
              <a:latin typeface="Calibri" panose="020F0502020204030204"/>
              <a:cs typeface="Arial"/>
              <a:sym typeface="Arial"/>
            </a:endParaRPr>
          </a:p>
          <a:p>
            <a:pPr defTabSz="1219170">
              <a:spcBef>
                <a:spcPts val="0"/>
              </a:spcBef>
              <a:spcAft>
                <a:spcPts val="400"/>
              </a:spcAft>
              <a:buClr>
                <a:srgbClr val="000000"/>
              </a:buClr>
              <a:defRPr/>
            </a:pPr>
            <a:br>
              <a:rPr lang="en-GB" sz="1600" b="0" dirty="0">
                <a:solidFill>
                  <a:schemeClr val="tx1">
                    <a:lumMod val="90000"/>
                    <a:lumOff val="10000"/>
                  </a:schemeClr>
                </a:solidFill>
                <a:latin typeface="Calibri" panose="020F0502020204030204"/>
                <a:sym typeface="Arial"/>
              </a:rPr>
            </a:br>
            <a:r>
              <a:rPr lang="en-GB" sz="2000" kern="0" dirty="0">
                <a:solidFill>
                  <a:schemeClr val="accent6">
                    <a:lumMod val="50000"/>
                  </a:schemeClr>
                </a:solidFill>
                <a:latin typeface="Calibri" panose="020F0502020204030204"/>
                <a:cs typeface="Arial"/>
                <a:sym typeface="Arial"/>
              </a:rPr>
              <a:t>Developing Countries</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Developing Countries</a:t>
            </a:r>
          </a:p>
          <a:p>
            <a:pPr defTabSz="1219170">
              <a:spcBef>
                <a:spcPts val="0"/>
              </a:spcBef>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Disasters </a:t>
            </a:r>
          </a:p>
          <a:p>
            <a:pPr defTabSz="1219170">
              <a:spcBef>
                <a:spcPts val="0"/>
              </a:spcBef>
              <a:spcAft>
                <a:spcPts val="400"/>
              </a:spcAft>
              <a:buClr>
                <a:srgbClr val="000000"/>
              </a:buClr>
              <a:defRPr/>
            </a:pPr>
            <a:r>
              <a:rPr lang="en-GB" sz="1600" b="0" dirty="0">
                <a:solidFill>
                  <a:schemeClr val="tx1">
                    <a:lumMod val="90000"/>
                    <a:lumOff val="10000"/>
                  </a:schemeClr>
                </a:solidFill>
                <a:latin typeface="Calibri" panose="020F0502020204030204"/>
                <a:sym typeface="Arial"/>
              </a:rPr>
              <a:t>Informal Settlements &amp; Affordable Housing</a:t>
            </a:r>
            <a:br>
              <a:rPr lang="en-GB" sz="1600" b="0" dirty="0">
                <a:solidFill>
                  <a:schemeClr val="tx1">
                    <a:lumMod val="90000"/>
                    <a:lumOff val="10000"/>
                  </a:schemeClr>
                </a:solidFill>
                <a:latin typeface="Calibri" panose="020F0502020204030204"/>
                <a:sym typeface="Arial"/>
              </a:rPr>
            </a:br>
            <a:br>
              <a:rPr lang="en-GB" sz="1600" b="0" dirty="0">
                <a:solidFill>
                  <a:schemeClr val="tx1">
                    <a:lumMod val="90000"/>
                    <a:lumOff val="10000"/>
                  </a:schemeClr>
                </a:solidFill>
                <a:latin typeface="Calibri" panose="020F0502020204030204"/>
                <a:sym typeface="Arial"/>
              </a:rPr>
            </a:br>
            <a:endParaRPr lang="en-GB" sz="1600" b="0" kern="0" dirty="0">
              <a:solidFill>
                <a:schemeClr val="tx1">
                  <a:lumMod val="90000"/>
                  <a:lumOff val="10000"/>
                </a:schemeClr>
              </a:solidFill>
              <a:latin typeface="Calibri" panose="020F0502020204030204"/>
              <a:cs typeface="Arial"/>
              <a:sym typeface="Arial"/>
            </a:endParaRPr>
          </a:p>
          <a:p>
            <a:pPr defTabSz="1219170">
              <a:spcBef>
                <a:spcPts val="0"/>
              </a:spcBef>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a:p>
            <a:pPr defTabSz="1219170">
              <a:spcBef>
                <a:spcPts val="0"/>
              </a:spcBef>
              <a:spcAft>
                <a:spcPts val="400"/>
              </a:spcAft>
              <a:buClr>
                <a:srgbClr val="000000"/>
              </a:buClr>
              <a:defRPr/>
            </a:pPr>
            <a:endParaRPr lang="en-GB" sz="1600" b="0" kern="0" dirty="0">
              <a:solidFill>
                <a:schemeClr val="tx1">
                  <a:lumMod val="90000"/>
                  <a:lumOff val="10000"/>
                </a:schemeClr>
              </a:solidFill>
              <a:latin typeface="Calibri" panose="020F0502020204030204"/>
              <a:cs typeface="Arial"/>
              <a:sym typeface="Arial"/>
            </a:endParaRPr>
          </a:p>
          <a:p>
            <a:pPr defTabSz="1219170">
              <a:spcBef>
                <a:spcPts val="0"/>
              </a:spcBef>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a:p>
            <a:pPr defTabSz="1219170">
              <a:spcBef>
                <a:spcPts val="0"/>
              </a:spcBef>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p:txBody>
      </p:sp>
      <p:sp>
        <p:nvSpPr>
          <p:cNvPr id="8" name="Content Placeholder 4">
            <a:extLst>
              <a:ext uri="{FF2B5EF4-FFF2-40B4-BE49-F238E27FC236}">
                <a16:creationId xmlns:a16="http://schemas.microsoft.com/office/drawing/2014/main" id="{DF151C65-FB6E-FD8C-4DEE-033AC20AB5F4}"/>
              </a:ext>
            </a:extLst>
          </p:cNvPr>
          <p:cNvSpPr txBox="1">
            <a:spLocks/>
          </p:cNvSpPr>
          <p:nvPr/>
        </p:nvSpPr>
        <p:spPr bwMode="auto">
          <a:xfrm>
            <a:off x="489602" y="1027906"/>
            <a:ext cx="3147372" cy="612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Aft>
                <a:spcPts val="400"/>
              </a:spcAft>
              <a:buClr>
                <a:srgbClr val="000000"/>
              </a:buClr>
              <a:defRPr/>
            </a:pPr>
            <a:r>
              <a:rPr lang="en-GB" sz="2000" dirty="0">
                <a:solidFill>
                  <a:schemeClr val="accent6">
                    <a:lumMod val="50000"/>
                  </a:schemeClr>
                </a:solidFill>
                <a:latin typeface="Calibri" panose="020F0502020204030204"/>
                <a:sym typeface="Arial"/>
              </a:rPr>
              <a:t>Planning &amp; Design</a:t>
            </a:r>
          </a:p>
          <a:p>
            <a:pPr defTabSz="1219170">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Architectural Design &amp; Management</a:t>
            </a:r>
          </a:p>
          <a:p>
            <a:pPr defTabSz="1219170">
              <a:spcAft>
                <a:spcPts val="400"/>
              </a:spcAft>
              <a:buClr>
                <a:srgbClr val="000000"/>
              </a:buClr>
              <a:defRPr/>
            </a:pPr>
            <a:r>
              <a:rPr lang="en-GB" sz="1600" b="0" kern="0" dirty="0">
                <a:solidFill>
                  <a:schemeClr val="tx1">
                    <a:lumMod val="90000"/>
                    <a:lumOff val="10000"/>
                  </a:schemeClr>
                </a:solidFill>
                <a:highlight>
                  <a:srgbClr val="FFFF00"/>
                </a:highlight>
                <a:latin typeface="Calibri" panose="020F0502020204030204"/>
                <a:cs typeface="Arial"/>
                <a:sym typeface="Arial"/>
              </a:rPr>
              <a:t>Inclusive Built Environment</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Open Building Implementation</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Residential Studies</a:t>
            </a:r>
            <a:endParaRPr lang="en-GB" sz="1600" b="0" kern="0" dirty="0">
              <a:solidFill>
                <a:schemeClr val="tx1">
                  <a:lumMod val="90000"/>
                  <a:lumOff val="10000"/>
                </a:schemeClr>
              </a:solidFill>
              <a:latin typeface="Calibri" panose="020F0502020204030204"/>
              <a:cs typeface="Arial"/>
              <a:sym typeface="Arial"/>
            </a:endParaRP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Spatial Planning &amp; Infrastructure Development</a:t>
            </a:r>
          </a:p>
          <a:p>
            <a:pPr defTabSz="1219170">
              <a:spcAft>
                <a:spcPts val="400"/>
              </a:spcAft>
              <a:buClr>
                <a:srgbClr val="000000"/>
              </a:buClr>
              <a:defRPr/>
            </a:pPr>
            <a:r>
              <a:rPr lang="en-GB" sz="1600" b="0" dirty="0">
                <a:solidFill>
                  <a:schemeClr val="tx1">
                    <a:lumMod val="90000"/>
                    <a:lumOff val="10000"/>
                  </a:schemeClr>
                </a:solidFill>
                <a:sym typeface="Arial"/>
              </a:rPr>
              <a:t>Informal Settlements &amp; Affordable Housing</a:t>
            </a:r>
            <a:endParaRPr lang="en-GB" sz="1600" b="0" kern="0" dirty="0">
              <a:solidFill>
                <a:schemeClr val="tx1">
                  <a:lumMod val="90000"/>
                  <a:lumOff val="10000"/>
                </a:schemeClr>
              </a:solidFill>
              <a:latin typeface="Calibri" panose="020F0502020204030204"/>
              <a:cs typeface="Arial"/>
              <a:sym typeface="Arial"/>
            </a:endParaRPr>
          </a:p>
          <a:p>
            <a:pPr defTabSz="1219170">
              <a:spcAft>
                <a:spcPts val="400"/>
              </a:spcAft>
              <a:buClr>
                <a:srgbClr val="000000"/>
              </a:buClr>
              <a:defRPr/>
            </a:pPr>
            <a:r>
              <a:rPr lang="en-GB" sz="2000" kern="0" dirty="0">
                <a:solidFill>
                  <a:schemeClr val="accent6">
                    <a:lumMod val="50000"/>
                  </a:schemeClr>
                </a:solidFill>
                <a:latin typeface="Calibri" panose="020F0502020204030204"/>
                <a:cs typeface="Arial"/>
                <a:sym typeface="Arial"/>
              </a:rPr>
              <a:t>Digital</a:t>
            </a:r>
            <a:r>
              <a:rPr lang="en-GB" kern="0" dirty="0">
                <a:solidFill>
                  <a:schemeClr val="tx1">
                    <a:lumMod val="90000"/>
                    <a:lumOff val="10000"/>
                  </a:schemeClr>
                </a:solidFill>
                <a:latin typeface="Calibri" panose="020F0502020204030204"/>
                <a:cs typeface="Arial"/>
                <a:sym typeface="Arial"/>
              </a:rPr>
              <a:t> </a:t>
            </a:r>
          </a:p>
          <a:p>
            <a:pPr defTabSz="1219170">
              <a:spcAft>
                <a:spcPts val="400"/>
              </a:spcAft>
              <a:buClr>
                <a:srgbClr val="000000"/>
              </a:buClr>
              <a:defRPr/>
            </a:pPr>
            <a:r>
              <a:rPr lang="en-GB" sz="1600" b="0" kern="0" dirty="0">
                <a:solidFill>
                  <a:schemeClr val="tx1">
                    <a:lumMod val="90000"/>
                    <a:lumOff val="10000"/>
                  </a:schemeClr>
                </a:solidFill>
                <a:highlight>
                  <a:srgbClr val="FFFF00"/>
                </a:highlight>
                <a:latin typeface="Calibri" panose="020F0502020204030204"/>
                <a:cs typeface="Arial"/>
                <a:sym typeface="Arial"/>
              </a:rPr>
              <a:t>AI in construction</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Information &amp; Knowledge Management</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Information Technology</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Intelligent and Responsive Buildings</a:t>
            </a:r>
            <a:endParaRPr lang="en-GB" sz="1600" b="0" kern="0" dirty="0">
              <a:solidFill>
                <a:schemeClr val="tx1">
                  <a:lumMod val="90000"/>
                  <a:lumOff val="10000"/>
                </a:schemeClr>
              </a:solidFill>
              <a:latin typeface="Calibri" panose="020F0502020204030204"/>
              <a:cs typeface="Arial"/>
              <a:sym typeface="Arial"/>
            </a:endParaRP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Performance Measurement</a:t>
            </a:r>
          </a:p>
          <a:p>
            <a:pPr defTabSz="1219170">
              <a:spcAft>
                <a:spcPts val="400"/>
              </a:spcAft>
              <a:buClr>
                <a:srgbClr val="000000"/>
              </a:buClr>
              <a:defRPr/>
            </a:pPr>
            <a:endParaRPr lang="en-GB" sz="1600" b="0" kern="0" dirty="0">
              <a:solidFill>
                <a:schemeClr val="tx1">
                  <a:lumMod val="90000"/>
                  <a:lumOff val="10000"/>
                </a:schemeClr>
              </a:solidFill>
              <a:latin typeface="Calibri" panose="020F0502020204030204"/>
              <a:cs typeface="Arial"/>
              <a:sym typeface="Arial"/>
            </a:endParaRPr>
          </a:p>
          <a:p>
            <a:pPr defTabSz="1219170">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a:p>
            <a:pPr marL="101597" defTabSz="1219170">
              <a:spcAft>
                <a:spcPts val="400"/>
              </a:spcAft>
              <a:buClr>
                <a:srgbClr val="000000"/>
              </a:buClr>
              <a:defRPr/>
            </a:pPr>
            <a:endParaRPr lang="en-GB" sz="1600" kern="0" dirty="0">
              <a:solidFill>
                <a:schemeClr val="tx1">
                  <a:lumMod val="90000"/>
                  <a:lumOff val="10000"/>
                </a:schemeClr>
              </a:solidFill>
              <a:latin typeface="Calibri" panose="020F0502020204030204"/>
              <a:cs typeface="Arial"/>
              <a:sym typeface="Arial"/>
            </a:endParaRPr>
          </a:p>
          <a:p>
            <a:pPr marL="101597" defTabSz="1219170">
              <a:spcBef>
                <a:spcPts val="0"/>
              </a:spcBef>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a:p>
            <a:pPr defTabSz="1219170">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a:p>
            <a:pPr defTabSz="1219170">
              <a:spcAft>
                <a:spcPts val="400"/>
              </a:spcAft>
              <a:buClr>
                <a:srgbClr val="000000"/>
              </a:buClr>
              <a:defRPr/>
            </a:pPr>
            <a:endParaRPr lang="en-GB" sz="1600" b="0" dirty="0">
              <a:solidFill>
                <a:schemeClr val="tx1">
                  <a:lumMod val="90000"/>
                  <a:lumOff val="10000"/>
                </a:schemeClr>
              </a:solidFill>
              <a:latin typeface="Calibri" panose="020F0502020204030204"/>
              <a:sym typeface="Arial"/>
            </a:endParaRPr>
          </a:p>
        </p:txBody>
      </p:sp>
      <p:sp>
        <p:nvSpPr>
          <p:cNvPr id="23" name="TextBox 22">
            <a:extLst>
              <a:ext uri="{FF2B5EF4-FFF2-40B4-BE49-F238E27FC236}">
                <a16:creationId xmlns:a16="http://schemas.microsoft.com/office/drawing/2014/main" id="{A350BBB4-71CD-1FAD-9DCE-7869A867A676}"/>
              </a:ext>
            </a:extLst>
          </p:cNvPr>
          <p:cNvSpPr txBox="1"/>
          <p:nvPr/>
        </p:nvSpPr>
        <p:spPr>
          <a:xfrm>
            <a:off x="5754531" y="1027906"/>
            <a:ext cx="2339601" cy="5160387"/>
          </a:xfrm>
          <a:prstGeom prst="rect">
            <a:avLst/>
          </a:prstGeom>
          <a:noFill/>
        </p:spPr>
        <p:txBody>
          <a:bodyPr wrap="square">
            <a:spAutoFit/>
          </a:bodyPr>
          <a:lstStyle/>
          <a:p>
            <a:pPr defTabSz="1219170">
              <a:spcAft>
                <a:spcPts val="400"/>
              </a:spcAft>
              <a:buClr>
                <a:srgbClr val="000000"/>
              </a:buClr>
              <a:defRPr/>
            </a:pPr>
            <a:r>
              <a:rPr lang="en-GB" sz="2000" b="1" kern="0" dirty="0">
                <a:solidFill>
                  <a:schemeClr val="accent6">
                    <a:lumMod val="50000"/>
                  </a:schemeClr>
                </a:solidFill>
                <a:latin typeface="Calibri" panose="020F0502020204030204"/>
                <a:cs typeface="Arial"/>
                <a:sym typeface="Arial"/>
              </a:rPr>
              <a:t>Environmental</a:t>
            </a:r>
          </a:p>
          <a:p>
            <a:pPr defTabSz="1219170">
              <a:spcAft>
                <a:spcPts val="400"/>
              </a:spcAft>
              <a:buClr>
                <a:srgbClr val="000000"/>
              </a:buClr>
              <a:defRPr/>
            </a:pPr>
            <a:r>
              <a:rPr lang="en-GB" sz="1600" kern="0" dirty="0">
                <a:solidFill>
                  <a:schemeClr val="tx1">
                    <a:lumMod val="90000"/>
                    <a:lumOff val="10000"/>
                  </a:schemeClr>
                </a:solidFill>
                <a:latin typeface="Calibri" panose="020F0502020204030204"/>
                <a:cs typeface="Arial"/>
                <a:sym typeface="Arial"/>
              </a:rPr>
              <a:t>Circularity </a:t>
            </a:r>
          </a:p>
          <a:p>
            <a:pPr defTabSz="1219170">
              <a:spcAft>
                <a:spcPts val="400"/>
              </a:spcAft>
              <a:buClr>
                <a:srgbClr val="000000"/>
              </a:buClr>
              <a:defRPr/>
            </a:pPr>
            <a:r>
              <a:rPr lang="en-GB" sz="1600" kern="0" dirty="0">
                <a:solidFill>
                  <a:schemeClr val="tx1">
                    <a:lumMod val="90000"/>
                    <a:lumOff val="10000"/>
                  </a:schemeClr>
                </a:solidFill>
                <a:latin typeface="Calibri" panose="020F0502020204030204"/>
                <a:cs typeface="Arial"/>
                <a:sym typeface="Arial"/>
              </a:rPr>
              <a:t>Disasters</a:t>
            </a:r>
          </a:p>
          <a:p>
            <a:pPr defTabSz="1219170">
              <a:spcAft>
                <a:spcPts val="400"/>
              </a:spcAft>
              <a:buClr>
                <a:srgbClr val="000000"/>
              </a:buClr>
              <a:defRPr/>
            </a:pPr>
            <a:r>
              <a:rPr lang="en-GB" sz="1600" dirty="0">
                <a:solidFill>
                  <a:schemeClr val="tx1">
                    <a:lumMod val="90000"/>
                    <a:lumOff val="10000"/>
                  </a:schemeClr>
                </a:solidFill>
                <a:highlight>
                  <a:srgbClr val="FFFF00"/>
                </a:highlight>
                <a:latin typeface="Calibri" panose="020F0502020204030204"/>
                <a:sym typeface="Arial"/>
              </a:rPr>
              <a:t>Nature Based Solutions</a:t>
            </a:r>
          </a:p>
          <a:p>
            <a:pPr defTabSz="1219170">
              <a:spcAft>
                <a:spcPts val="400"/>
              </a:spcAft>
              <a:buClr>
                <a:srgbClr val="000000"/>
              </a:buClr>
              <a:defRPr/>
            </a:pPr>
            <a:r>
              <a:rPr lang="en-GB" sz="1600" dirty="0">
                <a:solidFill>
                  <a:schemeClr val="tx1">
                    <a:lumMod val="90000"/>
                    <a:lumOff val="10000"/>
                  </a:schemeClr>
                </a:solidFill>
                <a:highlight>
                  <a:srgbClr val="FFFF00"/>
                </a:highlight>
                <a:latin typeface="Calibri" panose="020F0502020204030204"/>
                <a:sym typeface="Arial"/>
              </a:rPr>
              <a:t>Near-Zero &amp; Circular Built Environments</a:t>
            </a:r>
          </a:p>
          <a:p>
            <a:pPr defTabSz="1219170">
              <a:spcAft>
                <a:spcPts val="400"/>
              </a:spcAft>
              <a:buClr>
                <a:srgbClr val="000000"/>
              </a:buClr>
              <a:defRPr/>
            </a:pPr>
            <a:r>
              <a:rPr lang="en-GB" sz="1600" kern="0" dirty="0">
                <a:solidFill>
                  <a:schemeClr val="tx1">
                    <a:lumMod val="90000"/>
                    <a:lumOff val="10000"/>
                  </a:schemeClr>
                </a:solidFill>
                <a:latin typeface="Calibri" panose="020F0502020204030204"/>
                <a:cs typeface="Arial"/>
                <a:sym typeface="Arial"/>
              </a:rPr>
              <a:t>Smart &amp; Sustainable Built Environments</a:t>
            </a:r>
          </a:p>
          <a:p>
            <a:pPr defTabSz="1219170">
              <a:spcAft>
                <a:spcPts val="400"/>
              </a:spcAft>
              <a:buClr>
                <a:srgbClr val="000000"/>
              </a:buClr>
              <a:defRPr/>
            </a:pPr>
            <a:r>
              <a:rPr lang="en-GB" sz="1600" dirty="0">
                <a:highlight>
                  <a:srgbClr val="FFFF00"/>
                </a:highlight>
                <a:latin typeface="Calibri" panose="020F0502020204030204"/>
                <a:sym typeface="Arial"/>
              </a:rPr>
              <a:t>Urban-Rural Built and Natural Environment</a:t>
            </a:r>
            <a:endParaRPr lang="en-GB" sz="1600" kern="0" dirty="0">
              <a:solidFill>
                <a:schemeClr val="tx1">
                  <a:lumMod val="90000"/>
                  <a:lumOff val="10000"/>
                </a:schemeClr>
              </a:solidFill>
              <a:highlight>
                <a:srgbClr val="FFFF00"/>
              </a:highlight>
              <a:latin typeface="Calibri" panose="020F0502020204030204"/>
              <a:cs typeface="Arial"/>
              <a:sym typeface="Arial"/>
            </a:endParaRPr>
          </a:p>
          <a:p>
            <a:pPr defTabSz="1219170">
              <a:spcBef>
                <a:spcPts val="0"/>
              </a:spcBef>
              <a:spcAft>
                <a:spcPts val="400"/>
              </a:spcAft>
              <a:buClr>
                <a:srgbClr val="000000"/>
              </a:buClr>
              <a:defRPr/>
            </a:pPr>
            <a:r>
              <a:rPr lang="en-GB" sz="1600" dirty="0">
                <a:solidFill>
                  <a:schemeClr val="tx1">
                    <a:lumMod val="90000"/>
                    <a:lumOff val="10000"/>
                  </a:schemeClr>
                </a:solidFill>
                <a:latin typeface="Calibri" panose="020F0502020204030204"/>
                <a:sym typeface="Arial"/>
              </a:rPr>
              <a:t>Water Supply and Drainage</a:t>
            </a:r>
            <a:br>
              <a:rPr lang="en-GB" sz="1600" dirty="0">
                <a:solidFill>
                  <a:schemeClr val="tx1">
                    <a:lumMod val="90000"/>
                    <a:lumOff val="10000"/>
                  </a:schemeClr>
                </a:solidFill>
                <a:latin typeface="Calibri" panose="020F0502020204030204"/>
                <a:sym typeface="Arial"/>
              </a:rPr>
            </a:br>
            <a:br>
              <a:rPr lang="en-GB" sz="1600" dirty="0">
                <a:solidFill>
                  <a:schemeClr val="tx1">
                    <a:lumMod val="90000"/>
                    <a:lumOff val="10000"/>
                  </a:schemeClr>
                </a:solidFill>
                <a:latin typeface="Calibri" panose="020F0502020204030204"/>
                <a:sym typeface="Arial"/>
              </a:rPr>
            </a:br>
            <a:r>
              <a:rPr lang="en-GB" sz="2000" b="1" dirty="0">
                <a:solidFill>
                  <a:schemeClr val="accent6">
                    <a:lumMod val="50000"/>
                  </a:schemeClr>
                </a:solidFill>
                <a:latin typeface="Calibri" panose="020F0502020204030204"/>
                <a:sym typeface="Arial"/>
              </a:rPr>
              <a:t>Materials</a:t>
            </a:r>
          </a:p>
          <a:p>
            <a:pPr defTabSz="1219170">
              <a:spcBef>
                <a:spcPts val="0"/>
              </a:spcBef>
              <a:spcAft>
                <a:spcPts val="400"/>
              </a:spcAft>
              <a:buClr>
                <a:srgbClr val="000000"/>
              </a:buClr>
              <a:defRPr/>
            </a:pPr>
            <a:r>
              <a:rPr lang="en-GB" sz="1600" kern="0" dirty="0">
                <a:solidFill>
                  <a:schemeClr val="tx1">
                    <a:lumMod val="90000"/>
                    <a:lumOff val="10000"/>
                  </a:schemeClr>
                </a:solidFill>
                <a:latin typeface="Calibri" panose="020F0502020204030204"/>
                <a:cs typeface="Arial"/>
                <a:sym typeface="Arial"/>
              </a:rPr>
              <a:t>Prediction of Service Life </a:t>
            </a:r>
          </a:p>
          <a:p>
            <a:pPr defTabSz="1219170">
              <a:spcBef>
                <a:spcPts val="0"/>
              </a:spcBef>
              <a:spcAft>
                <a:spcPts val="400"/>
              </a:spcAft>
              <a:buClr>
                <a:srgbClr val="000000"/>
              </a:buClr>
              <a:defRPr/>
            </a:pPr>
            <a:r>
              <a:rPr lang="en-GB" sz="1600" dirty="0">
                <a:solidFill>
                  <a:schemeClr val="tx1">
                    <a:lumMod val="90000"/>
                    <a:lumOff val="10000"/>
                  </a:schemeClr>
                </a:solidFill>
                <a:latin typeface="Calibri" panose="020F0502020204030204"/>
                <a:sym typeface="Arial"/>
              </a:rPr>
              <a:t>Roofing Materials &amp; Systems</a:t>
            </a:r>
          </a:p>
          <a:p>
            <a:pPr defTabSz="1219170">
              <a:spcBef>
                <a:spcPts val="0"/>
              </a:spcBef>
              <a:spcAft>
                <a:spcPts val="400"/>
              </a:spcAft>
              <a:buClr>
                <a:srgbClr val="000000"/>
              </a:buClr>
              <a:defRPr/>
            </a:pPr>
            <a:r>
              <a:rPr lang="en-GB" sz="1600" dirty="0">
                <a:solidFill>
                  <a:schemeClr val="tx1">
                    <a:lumMod val="90000"/>
                    <a:lumOff val="10000"/>
                  </a:schemeClr>
                </a:solidFill>
                <a:latin typeface="Calibri" panose="020F0502020204030204"/>
                <a:sym typeface="Arial"/>
              </a:rPr>
              <a:t>Sandwich Panels</a:t>
            </a:r>
            <a:endParaRPr lang="en-GB" sz="2000" kern="0" dirty="0">
              <a:solidFill>
                <a:schemeClr val="accent6">
                  <a:lumMod val="50000"/>
                </a:schemeClr>
              </a:solidFill>
              <a:latin typeface="Calibri" panose="020F0502020204030204"/>
              <a:cs typeface="Arial"/>
              <a:sym typeface="Arial"/>
            </a:endParaRPr>
          </a:p>
        </p:txBody>
      </p:sp>
      <p:sp>
        <p:nvSpPr>
          <p:cNvPr id="11" name="Content Placeholder 4">
            <a:extLst>
              <a:ext uri="{FF2B5EF4-FFF2-40B4-BE49-F238E27FC236}">
                <a16:creationId xmlns:a16="http://schemas.microsoft.com/office/drawing/2014/main" id="{27F89E2C-B17C-E0F4-9EA5-83A10A3A8EA3}"/>
              </a:ext>
            </a:extLst>
          </p:cNvPr>
          <p:cNvSpPr txBox="1">
            <a:spLocks/>
          </p:cNvSpPr>
          <p:nvPr/>
        </p:nvSpPr>
        <p:spPr bwMode="auto">
          <a:xfrm>
            <a:off x="10600267" y="1027906"/>
            <a:ext cx="1610034" cy="410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28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400" kern="1200">
                <a:solidFill>
                  <a:schemeClr val="tx1"/>
                </a:solidFill>
                <a:latin typeface="+mn-lt"/>
                <a:ea typeface="+mn-ea"/>
                <a:cs typeface="+mn-cs"/>
              </a:defRPr>
            </a:lvl2pPr>
            <a:lvl3pPr marL="12573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2000" kern="1200">
                <a:solidFill>
                  <a:schemeClr val="tx1"/>
                </a:solidFill>
                <a:latin typeface="+mn-lt"/>
                <a:ea typeface="+mn-ea"/>
                <a:cs typeface="+mn-cs"/>
              </a:defRPr>
            </a:lvl3pPr>
            <a:lvl4pPr marL="17145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defTabSz="1219170">
              <a:spcBef>
                <a:spcPts val="0"/>
              </a:spcBef>
              <a:spcAft>
                <a:spcPts val="400"/>
              </a:spcAft>
              <a:buClr>
                <a:srgbClr val="000000"/>
              </a:buClr>
              <a:defRPr/>
            </a:pPr>
            <a:r>
              <a:rPr lang="en-GB" sz="2000" kern="0" dirty="0">
                <a:solidFill>
                  <a:schemeClr val="accent6">
                    <a:lumMod val="50000"/>
                  </a:schemeClr>
                </a:solidFill>
                <a:latin typeface="Calibri" panose="020F0502020204030204"/>
                <a:cs typeface="Arial"/>
                <a:sym typeface="Arial"/>
              </a:rPr>
              <a:t>Offsite</a:t>
            </a:r>
          </a:p>
          <a:p>
            <a:pPr defTabSz="1219170">
              <a:spcAft>
                <a:spcPts val="400"/>
              </a:spcAft>
              <a:buClr>
                <a:srgbClr val="000000"/>
              </a:buClr>
              <a:defRPr/>
            </a:pPr>
            <a:r>
              <a:rPr lang="en-GB" sz="1600" b="0" kern="0" dirty="0">
                <a:solidFill>
                  <a:schemeClr val="tx1">
                    <a:lumMod val="90000"/>
                    <a:lumOff val="10000"/>
                  </a:schemeClr>
                </a:solidFill>
                <a:latin typeface="Calibri" panose="020F0502020204030204"/>
                <a:cs typeface="Arial"/>
                <a:sym typeface="Arial"/>
              </a:rPr>
              <a:t>Customised Industrial Construction</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Offsite Construction</a:t>
            </a:r>
          </a:p>
          <a:p>
            <a:pPr defTabSz="1219170">
              <a:spcAft>
                <a:spcPts val="400"/>
              </a:spcAft>
              <a:buClr>
                <a:srgbClr val="000000"/>
              </a:buClr>
              <a:defRPr/>
            </a:pPr>
            <a:r>
              <a:rPr lang="en-GB" sz="2000" dirty="0">
                <a:solidFill>
                  <a:schemeClr val="accent6">
                    <a:lumMod val="50000"/>
                  </a:schemeClr>
                </a:solidFill>
                <a:latin typeface="Calibri" panose="020F0502020204030204"/>
                <a:sym typeface="Arial"/>
              </a:rPr>
              <a:t>Other</a:t>
            </a:r>
            <a:endParaRPr lang="en-GB" sz="1600" dirty="0">
              <a:solidFill>
                <a:schemeClr val="accent6">
                  <a:lumMod val="50000"/>
                </a:schemeClr>
              </a:solidFill>
              <a:latin typeface="Calibri" panose="020F0502020204030204"/>
              <a:sym typeface="Arial"/>
            </a:endParaRP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Education</a:t>
            </a:r>
          </a:p>
          <a:p>
            <a:pPr defTabSz="1219170">
              <a:spcAft>
                <a:spcPts val="400"/>
              </a:spcAft>
              <a:buClr>
                <a:srgbClr val="000000"/>
              </a:buClr>
              <a:defRPr/>
            </a:pPr>
            <a:r>
              <a:rPr lang="en-GB" sz="1600" b="0" dirty="0">
                <a:solidFill>
                  <a:schemeClr val="tx1">
                    <a:lumMod val="90000"/>
                    <a:lumOff val="10000"/>
                  </a:schemeClr>
                </a:solidFill>
                <a:latin typeface="Calibri" panose="020F0502020204030204"/>
                <a:sym typeface="Arial"/>
              </a:rPr>
              <a:t>Innovation</a:t>
            </a:r>
          </a:p>
        </p:txBody>
      </p:sp>
    </p:spTree>
    <p:extLst>
      <p:ext uri="{BB962C8B-B14F-4D97-AF65-F5344CB8AC3E}">
        <p14:creationId xmlns:p14="http://schemas.microsoft.com/office/powerpoint/2010/main" val="227207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513E72-26A6-F5BF-D6C2-B081B35B189A}"/>
              </a:ext>
            </a:extLst>
          </p:cNvPr>
          <p:cNvSpPr>
            <a:spLocks noGrp="1"/>
          </p:cNvSpPr>
          <p:nvPr>
            <p:ph type="title"/>
          </p:nvPr>
        </p:nvSpPr>
        <p:spPr/>
        <p:txBody>
          <a:bodyPr/>
          <a:lstStyle/>
          <a:p>
            <a:r>
              <a:rPr lang="en-GB"/>
              <a:t>Commissions’ outputs</a:t>
            </a:r>
          </a:p>
        </p:txBody>
      </p:sp>
      <p:sp>
        <p:nvSpPr>
          <p:cNvPr id="5" name="Content Placeholder 4">
            <a:extLst>
              <a:ext uri="{FF2B5EF4-FFF2-40B4-BE49-F238E27FC236}">
                <a16:creationId xmlns:a16="http://schemas.microsoft.com/office/drawing/2014/main" id="{6001A737-DA4B-D1C1-2534-D33057D90B2E}"/>
              </a:ext>
            </a:extLst>
          </p:cNvPr>
          <p:cNvSpPr>
            <a:spLocks noGrp="1"/>
          </p:cNvSpPr>
          <p:nvPr>
            <p:ph idx="1"/>
          </p:nvPr>
        </p:nvSpPr>
        <p:spPr/>
        <p:txBody>
          <a:bodyPr/>
          <a:lstStyle/>
          <a:p>
            <a:r>
              <a:rPr lang="en-GB" dirty="0"/>
              <a:t>Conferences</a:t>
            </a:r>
          </a:p>
          <a:p>
            <a:r>
              <a:rPr lang="en-GB" dirty="0"/>
              <a:t>Webinars and CIB on </a:t>
            </a:r>
            <a:r>
              <a:rPr lang="en-GB" dirty="0" err="1"/>
              <a:t>Youtube</a:t>
            </a:r>
            <a:endParaRPr lang="en-GB" dirty="0"/>
          </a:p>
          <a:p>
            <a:r>
              <a:rPr lang="en-GB" dirty="0"/>
              <a:t>Reports and books</a:t>
            </a:r>
          </a:p>
          <a:p>
            <a:r>
              <a:rPr lang="en-GB" dirty="0"/>
              <a:t>Over 30 endorsed scientific journals</a:t>
            </a:r>
          </a:p>
        </p:txBody>
      </p:sp>
      <p:grpSp>
        <p:nvGrpSpPr>
          <p:cNvPr id="6" name="Group 5">
            <a:extLst>
              <a:ext uri="{FF2B5EF4-FFF2-40B4-BE49-F238E27FC236}">
                <a16:creationId xmlns:a16="http://schemas.microsoft.com/office/drawing/2014/main" id="{92C15A3E-120A-A859-522D-D685469E3CF0}"/>
              </a:ext>
            </a:extLst>
          </p:cNvPr>
          <p:cNvGrpSpPr/>
          <p:nvPr/>
        </p:nvGrpSpPr>
        <p:grpSpPr>
          <a:xfrm>
            <a:off x="8703933" y="1565060"/>
            <a:ext cx="2054554" cy="1931441"/>
            <a:chOff x="7228650" y="1517521"/>
            <a:chExt cx="3957143" cy="3968389"/>
          </a:xfrm>
        </p:grpSpPr>
        <p:pic>
          <p:nvPicPr>
            <p:cNvPr id="7" name="Picture 6" descr="A cover of a construction site&#10;&#10;Description automatically generated with medium confidence">
              <a:extLst>
                <a:ext uri="{FF2B5EF4-FFF2-40B4-BE49-F238E27FC236}">
                  <a16:creationId xmlns:a16="http://schemas.microsoft.com/office/drawing/2014/main" id="{CC4B1B66-49C0-5F36-DFD7-C233C937F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8650" y="1517521"/>
              <a:ext cx="1260000" cy="1260000"/>
            </a:xfrm>
            <a:prstGeom prst="rect">
              <a:avLst/>
            </a:prstGeom>
            <a:ln>
              <a:solidFill>
                <a:schemeClr val="tx1"/>
              </a:solidFill>
            </a:ln>
          </p:spPr>
        </p:pic>
        <p:pic>
          <p:nvPicPr>
            <p:cNvPr id="8" name="Picture 7" descr="A close-up of a drain&#10;&#10;Description automatically generated">
              <a:extLst>
                <a:ext uri="{FF2B5EF4-FFF2-40B4-BE49-F238E27FC236}">
                  <a16:creationId xmlns:a16="http://schemas.microsoft.com/office/drawing/2014/main" id="{65F8E7C4-B716-72A2-5532-27A2A5669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650" y="2872279"/>
              <a:ext cx="1260000" cy="1260000"/>
            </a:xfrm>
            <a:prstGeom prst="rect">
              <a:avLst/>
            </a:prstGeom>
            <a:ln>
              <a:solidFill>
                <a:schemeClr val="tx1"/>
              </a:solidFill>
            </a:ln>
          </p:spPr>
        </p:pic>
        <p:pic>
          <p:nvPicPr>
            <p:cNvPr id="9" name="Picture 8" descr="A factory with smoke coming out of it&#10;&#10;Description automatically generated">
              <a:extLst>
                <a:ext uri="{FF2B5EF4-FFF2-40B4-BE49-F238E27FC236}">
                  <a16:creationId xmlns:a16="http://schemas.microsoft.com/office/drawing/2014/main" id="{AA0B5355-905E-C0CA-0563-EA660109FE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7222" y="1517521"/>
              <a:ext cx="1260000" cy="1260000"/>
            </a:xfrm>
            <a:prstGeom prst="rect">
              <a:avLst/>
            </a:prstGeom>
            <a:ln>
              <a:solidFill>
                <a:schemeClr val="tx1"/>
              </a:solidFill>
            </a:ln>
          </p:spPr>
        </p:pic>
        <p:pic>
          <p:nvPicPr>
            <p:cNvPr id="10" name="Picture 9" descr="A person typing on a computer&#10;&#10;Description automatically generated">
              <a:extLst>
                <a:ext uri="{FF2B5EF4-FFF2-40B4-BE49-F238E27FC236}">
                  <a16:creationId xmlns:a16="http://schemas.microsoft.com/office/drawing/2014/main" id="{D82D0A9C-06B5-47C8-0803-D8A1AB53E5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6020" y="2872279"/>
              <a:ext cx="1260000" cy="1260000"/>
            </a:xfrm>
            <a:prstGeom prst="rect">
              <a:avLst/>
            </a:prstGeom>
            <a:ln>
              <a:solidFill>
                <a:schemeClr val="tx1"/>
              </a:solidFill>
            </a:ln>
          </p:spPr>
        </p:pic>
        <p:pic>
          <p:nvPicPr>
            <p:cNvPr id="11" name="Picture 10" descr="A cover of a book&#10;&#10;Description automatically generated">
              <a:extLst>
                <a:ext uri="{FF2B5EF4-FFF2-40B4-BE49-F238E27FC236}">
                  <a16:creationId xmlns:a16="http://schemas.microsoft.com/office/drawing/2014/main" id="{088CE205-67ED-85A7-A320-DAD03C0D4A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8650" y="4225910"/>
              <a:ext cx="1260000" cy="1260000"/>
            </a:xfrm>
            <a:prstGeom prst="rect">
              <a:avLst/>
            </a:prstGeom>
            <a:ln>
              <a:solidFill>
                <a:schemeClr val="tx1"/>
              </a:solidFill>
            </a:ln>
          </p:spPr>
        </p:pic>
        <p:pic>
          <p:nvPicPr>
            <p:cNvPr id="12" name="Picture 11" descr="A white square with text overlay&#10;&#10;Description automatically generated">
              <a:extLst>
                <a:ext uri="{FF2B5EF4-FFF2-40B4-BE49-F238E27FC236}">
                  <a16:creationId xmlns:a16="http://schemas.microsoft.com/office/drawing/2014/main" id="{574FC963-811B-9C7C-9D52-9B7CCBA92D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6020" y="4225910"/>
              <a:ext cx="1260000" cy="1260000"/>
            </a:xfrm>
            <a:prstGeom prst="rect">
              <a:avLst/>
            </a:prstGeom>
            <a:ln>
              <a:solidFill>
                <a:schemeClr val="tx1"/>
              </a:solidFill>
            </a:ln>
          </p:spPr>
        </p:pic>
        <p:pic>
          <p:nvPicPr>
            <p:cNvPr id="13" name="Picture 12" descr="A blue cube with a blue text&#10;&#10;Description automatically generated with medium confidence">
              <a:extLst>
                <a:ext uri="{FF2B5EF4-FFF2-40B4-BE49-F238E27FC236}">
                  <a16:creationId xmlns:a16="http://schemas.microsoft.com/office/drawing/2014/main" id="{B5D50AA7-29B4-9015-413C-AB253B1A3F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5793" y="4225910"/>
              <a:ext cx="1260000" cy="1260000"/>
            </a:xfrm>
            <a:prstGeom prst="rect">
              <a:avLst/>
            </a:prstGeom>
            <a:ln>
              <a:solidFill>
                <a:schemeClr val="tx1"/>
              </a:solidFill>
            </a:ln>
          </p:spPr>
        </p:pic>
        <p:pic>
          <p:nvPicPr>
            <p:cNvPr id="14" name="Picture 13" descr="A water body with buildings and a dock&#10;&#10;Description automatically generated with medium confidence">
              <a:extLst>
                <a:ext uri="{FF2B5EF4-FFF2-40B4-BE49-F238E27FC236}">
                  <a16:creationId xmlns:a16="http://schemas.microsoft.com/office/drawing/2014/main" id="{FBA72370-66FE-4E78-675C-D8F2CE0681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5793" y="2872279"/>
              <a:ext cx="1260000" cy="1260000"/>
            </a:xfrm>
            <a:prstGeom prst="rect">
              <a:avLst/>
            </a:prstGeom>
            <a:ln>
              <a:solidFill>
                <a:schemeClr val="tx1"/>
              </a:solidFill>
            </a:ln>
          </p:spPr>
        </p:pic>
        <p:pic>
          <p:nvPicPr>
            <p:cNvPr id="15" name="Picture 14" descr="A university campus with a fountain and buildings&#10;&#10;Description automatically generated with medium confidence">
              <a:extLst>
                <a:ext uri="{FF2B5EF4-FFF2-40B4-BE49-F238E27FC236}">
                  <a16:creationId xmlns:a16="http://schemas.microsoft.com/office/drawing/2014/main" id="{593126AF-1C00-D44D-C49E-8AB4935B4AB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25793" y="1517521"/>
              <a:ext cx="1260000" cy="1260000"/>
            </a:xfrm>
            <a:prstGeom prst="rect">
              <a:avLst/>
            </a:prstGeom>
            <a:ln>
              <a:solidFill>
                <a:schemeClr val="tx1"/>
              </a:solidFill>
            </a:ln>
          </p:spPr>
        </p:pic>
      </p:grpSp>
      <p:pic>
        <p:nvPicPr>
          <p:cNvPr id="16" name="Picture 15" descr="A collage of women's faces&#10;&#10;Description automatically generated">
            <a:extLst>
              <a:ext uri="{FF2B5EF4-FFF2-40B4-BE49-F238E27FC236}">
                <a16:creationId xmlns:a16="http://schemas.microsoft.com/office/drawing/2014/main" id="{6ADD4F41-3AEA-3B5C-0143-01C57BB04B0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21628" y="1565060"/>
            <a:ext cx="1931441" cy="1931441"/>
          </a:xfrm>
          <a:prstGeom prst="rect">
            <a:avLst/>
          </a:prstGeom>
          <a:ln>
            <a:noFill/>
          </a:ln>
        </p:spPr>
      </p:pic>
      <p:grpSp>
        <p:nvGrpSpPr>
          <p:cNvPr id="23" name="Group 22">
            <a:extLst>
              <a:ext uri="{FF2B5EF4-FFF2-40B4-BE49-F238E27FC236}">
                <a16:creationId xmlns:a16="http://schemas.microsoft.com/office/drawing/2014/main" id="{AAB6EC22-5E78-2EBD-4551-150D9D698445}"/>
              </a:ext>
            </a:extLst>
          </p:cNvPr>
          <p:cNvGrpSpPr/>
          <p:nvPr/>
        </p:nvGrpSpPr>
        <p:grpSpPr>
          <a:xfrm>
            <a:off x="5300514" y="3948079"/>
            <a:ext cx="5930337" cy="1553632"/>
            <a:chOff x="4287456" y="4093453"/>
            <a:chExt cx="5930337" cy="1553632"/>
          </a:xfrm>
        </p:grpSpPr>
        <p:grpSp>
          <p:nvGrpSpPr>
            <p:cNvPr id="20" name="Group 19">
              <a:extLst>
                <a:ext uri="{FF2B5EF4-FFF2-40B4-BE49-F238E27FC236}">
                  <a16:creationId xmlns:a16="http://schemas.microsoft.com/office/drawing/2014/main" id="{6FF30841-5334-A170-9424-20CF64A664F4}"/>
                </a:ext>
              </a:extLst>
            </p:cNvPr>
            <p:cNvGrpSpPr/>
            <p:nvPr/>
          </p:nvGrpSpPr>
          <p:grpSpPr>
            <a:xfrm>
              <a:off x="6732752" y="4093453"/>
              <a:ext cx="3485041" cy="1548000"/>
              <a:chOff x="7181537" y="4236289"/>
              <a:chExt cx="3485041" cy="1548000"/>
            </a:xfrm>
          </p:grpSpPr>
          <p:pic>
            <p:nvPicPr>
              <p:cNvPr id="17" name="Picture 16" descr="A white building with green background&#10;&#10;Description automatically generated">
                <a:extLst>
                  <a:ext uri="{FF2B5EF4-FFF2-40B4-BE49-F238E27FC236}">
                    <a16:creationId xmlns:a16="http://schemas.microsoft.com/office/drawing/2014/main" id="{78699BDD-7894-38C7-2506-BAEAED17A4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81537" y="4236289"/>
                <a:ext cx="1095498" cy="1548000"/>
              </a:xfrm>
              <a:prstGeom prst="rect">
                <a:avLst/>
              </a:prstGeom>
              <a:ln w="3175">
                <a:solidFill>
                  <a:schemeClr val="tx1"/>
                </a:solidFill>
              </a:ln>
            </p:spPr>
          </p:pic>
          <p:pic>
            <p:nvPicPr>
              <p:cNvPr id="18" name="Picture 17" descr="A green cover of a book&#10;&#10;Description automatically generated">
                <a:extLst>
                  <a:ext uri="{FF2B5EF4-FFF2-40B4-BE49-F238E27FC236}">
                    <a16:creationId xmlns:a16="http://schemas.microsoft.com/office/drawing/2014/main" id="{38A8D623-2A49-111C-F90B-0CEA86B22D6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06309" y="4236289"/>
                <a:ext cx="1156687" cy="1548000"/>
              </a:xfrm>
              <a:prstGeom prst="rect">
                <a:avLst/>
              </a:prstGeom>
              <a:ln w="3175">
                <a:solidFill>
                  <a:schemeClr val="tx1"/>
                </a:solidFill>
              </a:ln>
            </p:spPr>
          </p:pic>
          <p:pic>
            <p:nvPicPr>
              <p:cNvPr id="19" name="Picture 4">
                <a:extLst>
                  <a:ext uri="{FF2B5EF4-FFF2-40B4-BE49-F238E27FC236}">
                    <a16:creationId xmlns:a16="http://schemas.microsoft.com/office/drawing/2014/main" id="{C1CE9676-EBCB-3504-B968-670A85BC094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92270" y="4236289"/>
                <a:ext cx="974308" cy="154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pic>
          <p:nvPicPr>
            <p:cNvPr id="21" name="Picture 20">
              <a:extLst>
                <a:ext uri="{FF2B5EF4-FFF2-40B4-BE49-F238E27FC236}">
                  <a16:creationId xmlns:a16="http://schemas.microsoft.com/office/drawing/2014/main" id="{5379F1F7-C984-057C-D88B-92A581671BAA}"/>
                </a:ext>
              </a:extLst>
            </p:cNvPr>
            <p:cNvPicPr>
              <a:picLocks noChangeAspect="1"/>
            </p:cNvPicPr>
            <p:nvPr/>
          </p:nvPicPr>
          <p:blipFill>
            <a:blip r:embed="rId15"/>
            <a:stretch>
              <a:fillRect/>
            </a:stretch>
          </p:blipFill>
          <p:spPr>
            <a:xfrm>
              <a:off x="4287456" y="4093453"/>
              <a:ext cx="1124929" cy="1548000"/>
            </a:xfrm>
            <a:prstGeom prst="rect">
              <a:avLst/>
            </a:prstGeom>
            <a:ln>
              <a:solidFill>
                <a:schemeClr val="tx1"/>
              </a:solidFill>
            </a:ln>
          </p:spPr>
        </p:pic>
        <p:pic>
          <p:nvPicPr>
            <p:cNvPr id="22" name="Picture 21">
              <a:extLst>
                <a:ext uri="{FF2B5EF4-FFF2-40B4-BE49-F238E27FC236}">
                  <a16:creationId xmlns:a16="http://schemas.microsoft.com/office/drawing/2014/main" id="{617B9CB4-92CC-C980-86CF-64F193318F29}"/>
                </a:ext>
              </a:extLst>
            </p:cNvPr>
            <p:cNvPicPr>
              <a:picLocks noChangeAspect="1"/>
            </p:cNvPicPr>
            <p:nvPr/>
          </p:nvPicPr>
          <p:blipFill>
            <a:blip r:embed="rId16"/>
            <a:stretch>
              <a:fillRect/>
            </a:stretch>
          </p:blipFill>
          <p:spPr>
            <a:xfrm>
              <a:off x="5541659" y="4099085"/>
              <a:ext cx="1061819" cy="1548000"/>
            </a:xfrm>
            <a:prstGeom prst="rect">
              <a:avLst/>
            </a:prstGeom>
            <a:ln>
              <a:solidFill>
                <a:schemeClr val="tx1"/>
              </a:solidFill>
            </a:ln>
          </p:spPr>
        </p:pic>
      </p:grpSp>
      <p:pic>
        <p:nvPicPr>
          <p:cNvPr id="24" name="Picture 23" descr="A red square with white text&#10;&#10;Description automatically generated">
            <a:extLst>
              <a:ext uri="{FF2B5EF4-FFF2-40B4-BE49-F238E27FC236}">
                <a16:creationId xmlns:a16="http://schemas.microsoft.com/office/drawing/2014/main" id="{90F73AEB-54C6-8AA6-B318-222FC89BCCF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018368" y="5713068"/>
            <a:ext cx="1441796" cy="609782"/>
          </a:xfrm>
          <a:prstGeom prst="rect">
            <a:avLst/>
          </a:prstGeom>
        </p:spPr>
      </p:pic>
      <p:sp>
        <p:nvSpPr>
          <p:cNvPr id="25" name="TextBox 24">
            <a:extLst>
              <a:ext uri="{FF2B5EF4-FFF2-40B4-BE49-F238E27FC236}">
                <a16:creationId xmlns:a16="http://schemas.microsoft.com/office/drawing/2014/main" id="{5AFF52B8-44CD-855D-817F-1D7F81A64DBB}"/>
              </a:ext>
            </a:extLst>
          </p:cNvPr>
          <p:cNvSpPr txBox="1"/>
          <p:nvPr/>
        </p:nvSpPr>
        <p:spPr>
          <a:xfrm>
            <a:off x="7334557" y="5833293"/>
            <a:ext cx="2150346" cy="400110"/>
          </a:xfrm>
          <a:prstGeom prst="rect">
            <a:avLst/>
          </a:prstGeom>
          <a:noFill/>
        </p:spPr>
        <p:txBody>
          <a:bodyPr wrap="square">
            <a:spAutoFit/>
          </a:bodyPr>
          <a:lstStyle/>
          <a:p>
            <a:r>
              <a:rPr lang="en-GB" sz="2000"/>
              <a:t>@CIBSecretariat</a:t>
            </a:r>
          </a:p>
        </p:txBody>
      </p:sp>
    </p:spTree>
    <p:extLst>
      <p:ext uri="{BB962C8B-B14F-4D97-AF65-F5344CB8AC3E}">
        <p14:creationId xmlns:p14="http://schemas.microsoft.com/office/powerpoint/2010/main" val="133017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0E35-A201-ECB0-0B6E-ABB2FB956064}"/>
              </a:ext>
            </a:extLst>
          </p:cNvPr>
          <p:cNvSpPr>
            <a:spLocks noGrp="1"/>
          </p:cNvSpPr>
          <p:nvPr>
            <p:ph type="title"/>
          </p:nvPr>
        </p:nvSpPr>
        <p:spPr>
          <a:xfrm>
            <a:off x="838200" y="365125"/>
            <a:ext cx="10515600" cy="1325563"/>
          </a:xfrm>
        </p:spPr>
        <p:txBody>
          <a:bodyPr/>
          <a:lstStyle/>
          <a:p>
            <a:r>
              <a:rPr lang="en-GB"/>
              <a:t>Conferences</a:t>
            </a:r>
            <a:endParaRPr lang="en-GB">
              <a:highlight>
                <a:srgbClr val="FFFF00"/>
              </a:highlight>
            </a:endParaRPr>
          </a:p>
        </p:txBody>
      </p:sp>
      <p:sp>
        <p:nvSpPr>
          <p:cNvPr id="35" name="TextBox 34">
            <a:extLst>
              <a:ext uri="{FF2B5EF4-FFF2-40B4-BE49-F238E27FC236}">
                <a16:creationId xmlns:a16="http://schemas.microsoft.com/office/drawing/2014/main" id="{DD77E4EB-9EFB-5ADF-3B62-DF709E1B6AE0}"/>
              </a:ext>
            </a:extLst>
          </p:cNvPr>
          <p:cNvSpPr txBox="1"/>
          <p:nvPr/>
        </p:nvSpPr>
        <p:spPr>
          <a:xfrm>
            <a:off x="826980" y="1618590"/>
            <a:ext cx="4972857" cy="4109555"/>
          </a:xfrm>
          <a:prstGeom prst="rect">
            <a:avLst/>
          </a:prstGeom>
          <a:noFill/>
        </p:spPr>
        <p:txBody>
          <a:bodyPr wrap="square" rtlCol="0">
            <a:normAutofit fontScale="92500" lnSpcReduction="10000"/>
          </a:bodyPr>
          <a:lstStyle/>
          <a:p>
            <a:pPr defTabSz="1219170">
              <a:spcAft>
                <a:spcPts val="1600"/>
              </a:spcAft>
              <a:buClr>
                <a:srgbClr val="000000"/>
              </a:buClr>
              <a:defRPr/>
            </a:pPr>
            <a:r>
              <a:rPr lang="en-GB" sz="1867" kern="0">
                <a:latin typeface="Aptos" panose="020B0004020202020204" pitchFamily="34" charset="0"/>
                <a:cs typeface="Arial"/>
                <a:sym typeface="Arial"/>
              </a:rPr>
              <a:t>CIB W062 Water Supply and Drainage Conference, Miami, USA, August 2025, 50</a:t>
            </a:r>
            <a:r>
              <a:rPr lang="en-GB" sz="1867" kern="0" baseline="30000">
                <a:latin typeface="Aptos" panose="020B0004020202020204" pitchFamily="34" charset="0"/>
                <a:cs typeface="Arial"/>
                <a:sym typeface="Arial"/>
              </a:rPr>
              <a:t>th</a:t>
            </a:r>
            <a:r>
              <a:rPr lang="en-GB" sz="1867" kern="0">
                <a:latin typeface="Aptos" panose="020B0004020202020204" pitchFamily="34" charset="0"/>
                <a:cs typeface="Arial"/>
                <a:sym typeface="Arial"/>
              </a:rPr>
              <a:t> annual conference</a:t>
            </a:r>
          </a:p>
          <a:p>
            <a:pPr defTabSz="1219170">
              <a:spcAft>
                <a:spcPts val="1600"/>
              </a:spcAft>
              <a:buClr>
                <a:srgbClr val="000000"/>
              </a:buClr>
              <a:defRPr/>
            </a:pPr>
            <a:r>
              <a:rPr lang="en-GB" sz="1867" kern="0">
                <a:latin typeface="Aptos" panose="020B0004020202020204" pitchFamily="34" charset="0"/>
                <a:cs typeface="Arial"/>
                <a:sym typeface="Arial"/>
              </a:rPr>
              <a:t>CIB World Building Congress, West Lafayette, USA, May 2025</a:t>
            </a:r>
          </a:p>
          <a:p>
            <a:pPr defTabSz="1219170">
              <a:spcAft>
                <a:spcPts val="1600"/>
              </a:spcAft>
              <a:buClr>
                <a:srgbClr val="000000"/>
              </a:buClr>
              <a:defRPr/>
            </a:pPr>
            <a:r>
              <a:rPr lang="en-GB" sz="1867" kern="0">
                <a:latin typeface="Aptos" panose="020B0004020202020204" pitchFamily="34" charset="0"/>
                <a:cs typeface="Arial"/>
                <a:sym typeface="Arial"/>
              </a:rPr>
              <a:t>W116 Smart and Sustainable Built Environments Conference, SASBE 2024, Auckland, New Zealand, November 2024</a:t>
            </a:r>
          </a:p>
          <a:p>
            <a:pPr defTabSz="1219170">
              <a:spcAft>
                <a:spcPts val="1600"/>
              </a:spcAft>
              <a:buClr>
                <a:srgbClr val="000000"/>
              </a:buClr>
              <a:defRPr/>
            </a:pPr>
            <a:r>
              <a:rPr lang="en-GB" sz="1867" kern="0">
                <a:latin typeface="Aptos" panose="020B0004020202020204" pitchFamily="34" charset="0"/>
                <a:cs typeface="Arial"/>
                <a:sym typeface="Arial"/>
              </a:rPr>
              <a:t>CIB W099 &amp; W123 Conference - Digital Transformation of Health and Safety in Construction, Porto, Portugal, June 2023, and Kumasi, Ghana, October 2024</a:t>
            </a:r>
          </a:p>
          <a:p>
            <a:pPr defTabSz="1219170">
              <a:spcAft>
                <a:spcPts val="1600"/>
              </a:spcAft>
              <a:buClr>
                <a:srgbClr val="000000"/>
              </a:buClr>
              <a:defRPr/>
            </a:pPr>
            <a:r>
              <a:rPr lang="en-GB" sz="1867" kern="0">
                <a:latin typeface="Aptos" panose="020B0004020202020204" pitchFamily="34" charset="0"/>
                <a:cs typeface="Arial"/>
                <a:sym typeface="Arial"/>
              </a:rPr>
              <a:t>CIB W070 Conference - Facility Management and Maintenance, Trondheim, Norway, May 2023</a:t>
            </a:r>
          </a:p>
        </p:txBody>
      </p:sp>
      <p:grpSp>
        <p:nvGrpSpPr>
          <p:cNvPr id="27" name="Group 26">
            <a:extLst>
              <a:ext uri="{FF2B5EF4-FFF2-40B4-BE49-F238E27FC236}">
                <a16:creationId xmlns:a16="http://schemas.microsoft.com/office/drawing/2014/main" id="{15D38993-E004-43B0-A304-8D6503BFE816}"/>
              </a:ext>
            </a:extLst>
          </p:cNvPr>
          <p:cNvGrpSpPr/>
          <p:nvPr/>
        </p:nvGrpSpPr>
        <p:grpSpPr>
          <a:xfrm>
            <a:off x="6701111" y="1612980"/>
            <a:ext cx="3957143" cy="3968389"/>
            <a:chOff x="7228650" y="1517521"/>
            <a:chExt cx="3957143" cy="3968389"/>
          </a:xfrm>
        </p:grpSpPr>
        <p:pic>
          <p:nvPicPr>
            <p:cNvPr id="5" name="Picture 4" descr="A cover of a construction site&#10;&#10;Description automatically generated with medium confidence">
              <a:extLst>
                <a:ext uri="{FF2B5EF4-FFF2-40B4-BE49-F238E27FC236}">
                  <a16:creationId xmlns:a16="http://schemas.microsoft.com/office/drawing/2014/main" id="{2B4EA74B-42EA-ADD0-FA9F-281833223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650" y="1517521"/>
              <a:ext cx="1260000" cy="1260000"/>
            </a:xfrm>
            <a:prstGeom prst="rect">
              <a:avLst/>
            </a:prstGeom>
          </p:spPr>
        </p:pic>
        <p:pic>
          <p:nvPicPr>
            <p:cNvPr id="7" name="Picture 6" descr="A close-up of a drain&#10;&#10;Description automatically generated">
              <a:extLst>
                <a:ext uri="{FF2B5EF4-FFF2-40B4-BE49-F238E27FC236}">
                  <a16:creationId xmlns:a16="http://schemas.microsoft.com/office/drawing/2014/main" id="{5DFDD413-E7E2-4692-76A0-DE2A26A1A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8650" y="2872279"/>
              <a:ext cx="1260000" cy="1260000"/>
            </a:xfrm>
            <a:prstGeom prst="rect">
              <a:avLst/>
            </a:prstGeom>
          </p:spPr>
        </p:pic>
        <p:pic>
          <p:nvPicPr>
            <p:cNvPr id="10" name="Picture 9" descr="A factory with smoke coming out of it&#10;&#10;Description automatically generated">
              <a:extLst>
                <a:ext uri="{FF2B5EF4-FFF2-40B4-BE49-F238E27FC236}">
                  <a16:creationId xmlns:a16="http://schemas.microsoft.com/office/drawing/2014/main" id="{8DC9D10B-6A55-6BFA-36E8-7D4226ADD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7222" y="1517521"/>
              <a:ext cx="1260000" cy="1260000"/>
            </a:xfrm>
            <a:prstGeom prst="rect">
              <a:avLst/>
            </a:prstGeom>
          </p:spPr>
        </p:pic>
        <p:pic>
          <p:nvPicPr>
            <p:cNvPr id="13" name="Picture 12" descr="A person typing on a computer&#10;&#10;Description automatically generated">
              <a:extLst>
                <a:ext uri="{FF2B5EF4-FFF2-40B4-BE49-F238E27FC236}">
                  <a16:creationId xmlns:a16="http://schemas.microsoft.com/office/drawing/2014/main" id="{0BE86DC5-B79A-6697-00FE-4C0248F50A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6020" y="2872279"/>
              <a:ext cx="1260000" cy="1260000"/>
            </a:xfrm>
            <a:prstGeom prst="rect">
              <a:avLst/>
            </a:prstGeom>
          </p:spPr>
        </p:pic>
        <p:pic>
          <p:nvPicPr>
            <p:cNvPr id="16" name="Picture 15" descr="A cover of a book&#10;&#10;Description automatically generated">
              <a:extLst>
                <a:ext uri="{FF2B5EF4-FFF2-40B4-BE49-F238E27FC236}">
                  <a16:creationId xmlns:a16="http://schemas.microsoft.com/office/drawing/2014/main" id="{54483F46-5045-73EA-6E2A-D0081C40C4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28650" y="4225910"/>
              <a:ext cx="1260000" cy="1260000"/>
            </a:xfrm>
            <a:prstGeom prst="rect">
              <a:avLst/>
            </a:prstGeom>
          </p:spPr>
        </p:pic>
        <p:pic>
          <p:nvPicPr>
            <p:cNvPr id="18" name="Picture 17" descr="A white square with text overlay&#10;&#10;Description automatically generated">
              <a:extLst>
                <a:ext uri="{FF2B5EF4-FFF2-40B4-BE49-F238E27FC236}">
                  <a16:creationId xmlns:a16="http://schemas.microsoft.com/office/drawing/2014/main" id="{FFC401DD-0766-4F37-3CB9-7BD6E2BB8E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6020" y="4225910"/>
              <a:ext cx="1260000" cy="1260000"/>
            </a:xfrm>
            <a:prstGeom prst="rect">
              <a:avLst/>
            </a:prstGeom>
          </p:spPr>
        </p:pic>
        <p:pic>
          <p:nvPicPr>
            <p:cNvPr id="21" name="Picture 20" descr="A blue cube with a blue text&#10;&#10;Description automatically generated with medium confidence">
              <a:extLst>
                <a:ext uri="{FF2B5EF4-FFF2-40B4-BE49-F238E27FC236}">
                  <a16:creationId xmlns:a16="http://schemas.microsoft.com/office/drawing/2014/main" id="{BBD1BFD4-9321-62CF-049A-8965C8AC39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5793" y="4225910"/>
              <a:ext cx="1260000" cy="1260000"/>
            </a:xfrm>
            <a:prstGeom prst="rect">
              <a:avLst/>
            </a:prstGeom>
          </p:spPr>
        </p:pic>
        <p:pic>
          <p:nvPicPr>
            <p:cNvPr id="24" name="Picture 23" descr="A water body with buildings and a dock&#10;&#10;Description automatically generated with medium confidence">
              <a:extLst>
                <a:ext uri="{FF2B5EF4-FFF2-40B4-BE49-F238E27FC236}">
                  <a16:creationId xmlns:a16="http://schemas.microsoft.com/office/drawing/2014/main" id="{90D20A04-ED9A-0434-16D7-F524EFF9ED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25793" y="2872279"/>
              <a:ext cx="1260000" cy="1260000"/>
            </a:xfrm>
            <a:prstGeom prst="rect">
              <a:avLst/>
            </a:prstGeom>
          </p:spPr>
        </p:pic>
        <p:pic>
          <p:nvPicPr>
            <p:cNvPr id="26" name="Picture 25" descr="A university campus with a fountain and buildings&#10;&#10;Description automatically generated with medium confidence">
              <a:extLst>
                <a:ext uri="{FF2B5EF4-FFF2-40B4-BE49-F238E27FC236}">
                  <a16:creationId xmlns:a16="http://schemas.microsoft.com/office/drawing/2014/main" id="{9FF2D588-0FB9-274F-BDB4-46719183C5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25793" y="1517521"/>
              <a:ext cx="1260000" cy="1260000"/>
            </a:xfrm>
            <a:prstGeom prst="rect">
              <a:avLst/>
            </a:prstGeom>
          </p:spPr>
        </p:pic>
      </p:grpSp>
    </p:spTree>
    <p:extLst>
      <p:ext uri="{BB962C8B-B14F-4D97-AF65-F5344CB8AC3E}">
        <p14:creationId xmlns:p14="http://schemas.microsoft.com/office/powerpoint/2010/main" val="224909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72C456B-381F-8605-2108-E7930C5E631A}"/>
              </a:ext>
            </a:extLst>
          </p:cNvPr>
          <p:cNvSpPr>
            <a:spLocks noGrp="1"/>
          </p:cNvSpPr>
          <p:nvPr>
            <p:ph type="title"/>
          </p:nvPr>
        </p:nvSpPr>
        <p:spPr/>
        <p:txBody>
          <a:bodyPr/>
          <a:lstStyle/>
          <a:p>
            <a:r>
              <a:rPr lang="en-GB"/>
              <a:t>Webinars and CIB on YouTube</a:t>
            </a:r>
          </a:p>
        </p:txBody>
      </p:sp>
      <p:sp>
        <p:nvSpPr>
          <p:cNvPr id="5" name="Text Placeholder 4">
            <a:extLst>
              <a:ext uri="{FF2B5EF4-FFF2-40B4-BE49-F238E27FC236}">
                <a16:creationId xmlns:a16="http://schemas.microsoft.com/office/drawing/2014/main" id="{A8F3A286-251F-0393-895C-B0C77E3D9537}"/>
              </a:ext>
            </a:extLst>
          </p:cNvPr>
          <p:cNvSpPr>
            <a:spLocks noGrp="1"/>
          </p:cNvSpPr>
          <p:nvPr>
            <p:ph idx="1"/>
          </p:nvPr>
        </p:nvSpPr>
        <p:spPr/>
        <p:txBody>
          <a:bodyPr>
            <a:normAutofit/>
          </a:bodyPr>
          <a:lstStyle/>
          <a:p>
            <a:pPr marL="101597" indent="0">
              <a:buNone/>
            </a:pPr>
            <a:r>
              <a:rPr lang="en-GB" sz="2667"/>
              <a:t>CIB President’s Seminar series, including distinguished women researchers</a:t>
            </a:r>
          </a:p>
          <a:p>
            <a:pPr marL="101597" indent="0">
              <a:buNone/>
            </a:pPr>
            <a:r>
              <a:rPr lang="en-GB" sz="2667"/>
              <a:t>CIB in Conversation</a:t>
            </a:r>
          </a:p>
          <a:p>
            <a:pPr marL="101597" indent="0">
              <a:buNone/>
            </a:pPr>
            <a:r>
              <a:rPr lang="en-GB" sz="2667"/>
              <a:t>Lots of webinars and other content</a:t>
            </a:r>
          </a:p>
          <a:p>
            <a:pPr marL="101597" indent="0">
              <a:buNone/>
            </a:pPr>
            <a:r>
              <a:rPr lang="en-GB" sz="2667"/>
              <a:t>                      </a:t>
            </a:r>
          </a:p>
          <a:p>
            <a:endParaRPr lang="en-GB" sz="2667"/>
          </a:p>
        </p:txBody>
      </p:sp>
      <p:pic>
        <p:nvPicPr>
          <p:cNvPr id="7" name="Picture 6" descr="A qr code with circles and circles&#10;&#10;Description automatically generated">
            <a:extLst>
              <a:ext uri="{FF2B5EF4-FFF2-40B4-BE49-F238E27FC236}">
                <a16:creationId xmlns:a16="http://schemas.microsoft.com/office/drawing/2014/main" id="{D427CAD6-3125-2114-29F4-1A5010F28F5D}"/>
              </a:ext>
            </a:extLst>
          </p:cNvPr>
          <p:cNvPicPr>
            <a:picLocks noChangeAspect="1"/>
          </p:cNvPicPr>
          <p:nvPr/>
        </p:nvPicPr>
        <p:blipFill>
          <a:blip r:embed="rId3"/>
          <a:stretch>
            <a:fillRect/>
          </a:stretch>
        </p:blipFill>
        <p:spPr>
          <a:xfrm>
            <a:off x="11066677" y="365125"/>
            <a:ext cx="828000" cy="828000"/>
          </a:xfrm>
          <a:prstGeom prst="rect">
            <a:avLst/>
          </a:prstGeom>
          <a:ln w="3175">
            <a:solidFill>
              <a:schemeClr val="tx1"/>
            </a:solidFill>
          </a:ln>
        </p:spPr>
      </p:pic>
      <p:pic>
        <p:nvPicPr>
          <p:cNvPr id="14" name="Picture 13" descr="A person in a suit and tie&#10;&#10;Description automatically generated">
            <a:extLst>
              <a:ext uri="{FF2B5EF4-FFF2-40B4-BE49-F238E27FC236}">
                <a16:creationId xmlns:a16="http://schemas.microsoft.com/office/drawing/2014/main" id="{C91B3006-D0D8-03C0-70D3-D2F955902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1841" y="5154210"/>
            <a:ext cx="1008000" cy="1008000"/>
          </a:xfrm>
          <a:prstGeom prst="rect">
            <a:avLst/>
          </a:prstGeom>
          <a:ln w="3175">
            <a:solidFill>
              <a:schemeClr val="tx1"/>
            </a:solidFill>
          </a:ln>
          <a:effectLst>
            <a:outerShdw blurRad="50800" dist="38100" dir="2700000" algn="tl" rotWithShape="0">
              <a:prstClr val="black">
                <a:alpha val="40000"/>
              </a:prstClr>
            </a:outerShdw>
          </a:effectLst>
        </p:spPr>
      </p:pic>
      <p:pic>
        <p:nvPicPr>
          <p:cNvPr id="23" name="Picture 22" descr="A collage of women's faces&#10;&#10;Description automatically generated">
            <a:extLst>
              <a:ext uri="{FF2B5EF4-FFF2-40B4-BE49-F238E27FC236}">
                <a16:creationId xmlns:a16="http://schemas.microsoft.com/office/drawing/2014/main" id="{9DDFF357-DECA-9413-CC69-DEDC5E52CB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029" y="2134769"/>
            <a:ext cx="2880000" cy="2880000"/>
          </a:xfrm>
          <a:prstGeom prst="rect">
            <a:avLst/>
          </a:prstGeom>
          <a:effectLst>
            <a:outerShdw blurRad="50800" dist="38100" dir="2700000" algn="tl" rotWithShape="0">
              <a:prstClr val="black">
                <a:alpha val="40000"/>
              </a:prstClr>
            </a:outerShdw>
          </a:effectLst>
        </p:spPr>
      </p:pic>
      <p:pic>
        <p:nvPicPr>
          <p:cNvPr id="25" name="Picture 24" descr="A person and person posing for a picture&#10;&#10;Description automatically generated">
            <a:extLst>
              <a:ext uri="{FF2B5EF4-FFF2-40B4-BE49-F238E27FC236}">
                <a16:creationId xmlns:a16="http://schemas.microsoft.com/office/drawing/2014/main" id="{9733B07C-BFC1-9BCF-9C36-1E6DFBC9D8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812" y="5155214"/>
            <a:ext cx="1008000" cy="1008000"/>
          </a:xfrm>
          <a:prstGeom prst="rect">
            <a:avLst/>
          </a:prstGeom>
          <a:ln w="3175">
            <a:solidFill>
              <a:schemeClr val="tx1"/>
            </a:solidFill>
          </a:ln>
          <a:effectLst>
            <a:outerShdw blurRad="50800" dist="38100" dir="2700000" algn="tl" rotWithShape="0">
              <a:prstClr val="black">
                <a:alpha val="40000"/>
              </a:prstClr>
            </a:outerShdw>
          </a:effectLst>
        </p:spPr>
      </p:pic>
      <p:pic>
        <p:nvPicPr>
          <p:cNvPr id="27" name="Picture 26" descr="A group of men smiling for a photo&#10;&#10;Description automatically generated">
            <a:extLst>
              <a:ext uri="{FF2B5EF4-FFF2-40B4-BE49-F238E27FC236}">
                <a16:creationId xmlns:a16="http://schemas.microsoft.com/office/drawing/2014/main" id="{2CD536F5-27D4-E2D8-7485-2FDA4F08A8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7903" y="5154210"/>
            <a:ext cx="1008000" cy="1008000"/>
          </a:xfrm>
          <a:prstGeom prst="rect">
            <a:avLst/>
          </a:prstGeom>
          <a:ln w="3175">
            <a:solidFill>
              <a:schemeClr val="tx1"/>
            </a:solidFill>
          </a:ln>
          <a:effectLst>
            <a:outerShdw blurRad="50800" dist="38100" dir="2700000" algn="tl" rotWithShape="0">
              <a:prstClr val="black">
                <a:alpha val="40000"/>
              </a:prstClr>
            </a:outerShdw>
          </a:effectLst>
        </p:spPr>
      </p:pic>
      <p:pic>
        <p:nvPicPr>
          <p:cNvPr id="29" name="Picture 28" descr="A red square with white text&#10;&#10;Description automatically generated">
            <a:extLst>
              <a:ext uri="{FF2B5EF4-FFF2-40B4-BE49-F238E27FC236}">
                <a16:creationId xmlns:a16="http://schemas.microsoft.com/office/drawing/2014/main" id="{1233C2E4-610B-72DA-DBA4-5699BF43F6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4233" y="5710033"/>
            <a:ext cx="1441796" cy="609782"/>
          </a:xfrm>
          <a:prstGeom prst="rect">
            <a:avLst/>
          </a:prstGeom>
        </p:spPr>
      </p:pic>
      <p:sp>
        <p:nvSpPr>
          <p:cNvPr id="36" name="TextBox 35">
            <a:extLst>
              <a:ext uri="{FF2B5EF4-FFF2-40B4-BE49-F238E27FC236}">
                <a16:creationId xmlns:a16="http://schemas.microsoft.com/office/drawing/2014/main" id="{5154F9AE-3FE5-DB71-251F-01C79A3F812B}"/>
              </a:ext>
            </a:extLst>
          </p:cNvPr>
          <p:cNvSpPr txBox="1"/>
          <p:nvPr/>
        </p:nvSpPr>
        <p:spPr>
          <a:xfrm>
            <a:off x="8400422" y="5830258"/>
            <a:ext cx="2150346" cy="400110"/>
          </a:xfrm>
          <a:prstGeom prst="rect">
            <a:avLst/>
          </a:prstGeom>
          <a:noFill/>
        </p:spPr>
        <p:txBody>
          <a:bodyPr wrap="square">
            <a:spAutoFit/>
          </a:bodyPr>
          <a:lstStyle/>
          <a:p>
            <a:r>
              <a:rPr lang="en-GB" sz="2000"/>
              <a:t>@CIBSecretariat</a:t>
            </a:r>
          </a:p>
        </p:txBody>
      </p:sp>
      <p:pic>
        <p:nvPicPr>
          <p:cNvPr id="38" name="Picture 37" descr="A person wearing glasses and a black shirt&#10;&#10;Description automatically generated">
            <a:extLst>
              <a:ext uri="{FF2B5EF4-FFF2-40B4-BE49-F238E27FC236}">
                <a16:creationId xmlns:a16="http://schemas.microsoft.com/office/drawing/2014/main" id="{66C1925C-7B8B-6F32-A6E0-73D51055DA5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91355" y="5154210"/>
            <a:ext cx="1008000" cy="1008000"/>
          </a:xfrm>
          <a:prstGeom prst="rect">
            <a:avLst/>
          </a:prstGeom>
          <a:ln w="3175">
            <a:solidFill>
              <a:schemeClr val="tx1"/>
            </a:solidFill>
          </a:ln>
          <a:effectLst>
            <a:outerShdw blurRad="50800" dist="38100" dir="2700000" algn="tl" rotWithShape="0">
              <a:prstClr val="black">
                <a:alpha val="40000"/>
              </a:prstClr>
            </a:outerShdw>
          </a:effectLst>
        </p:spPr>
      </p:pic>
      <p:pic>
        <p:nvPicPr>
          <p:cNvPr id="3" name="Picture 2" descr="A poster of a presentation&#10;&#10;AI-generated content may be incorrect.">
            <a:extLst>
              <a:ext uri="{FF2B5EF4-FFF2-40B4-BE49-F238E27FC236}">
                <a16:creationId xmlns:a16="http://schemas.microsoft.com/office/drawing/2014/main" id="{08418D5E-93AE-D69D-5663-AFDBEE8280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97841" y="4005798"/>
            <a:ext cx="1008000" cy="1008000"/>
          </a:xfrm>
          <a:prstGeom prst="rect">
            <a:avLst/>
          </a:prstGeom>
          <a:effectLst>
            <a:outerShdw blurRad="50800" dist="38100" dir="2700000" algn="tl" rotWithShape="0">
              <a:prstClr val="black">
                <a:alpha val="40000"/>
              </a:prstClr>
            </a:outerShdw>
          </a:effectLst>
        </p:spPr>
      </p:pic>
      <p:pic>
        <p:nvPicPr>
          <p:cNvPr id="6" name="Picture 5" descr="A person standing in front of a poster&#10;&#10;AI-generated content may be incorrect.">
            <a:extLst>
              <a:ext uri="{FF2B5EF4-FFF2-40B4-BE49-F238E27FC236}">
                <a16:creationId xmlns:a16="http://schemas.microsoft.com/office/drawing/2014/main" id="{019D4C34-3748-4CD5-041E-86D6905D224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63907" y="4005798"/>
            <a:ext cx="1008000" cy="1008000"/>
          </a:xfrm>
          <a:prstGeom prst="rect">
            <a:avLst/>
          </a:prstGeom>
          <a:effectLst>
            <a:outerShdw blurRad="50800" dist="38100" dir="2700000" algn="tl" rotWithShape="0">
              <a:prstClr val="black">
                <a:alpha val="40000"/>
              </a:prstClr>
            </a:outerShdw>
          </a:effectLst>
        </p:spPr>
      </p:pic>
      <p:pic>
        <p:nvPicPr>
          <p:cNvPr id="9" name="Picture 8" descr="A person standing in front of a poster&#10;&#10;AI-generated content may be incorrect.">
            <a:extLst>
              <a:ext uri="{FF2B5EF4-FFF2-40B4-BE49-F238E27FC236}">
                <a16:creationId xmlns:a16="http://schemas.microsoft.com/office/drawing/2014/main" id="{5F436966-23AF-F1F4-80F4-EC8AC53D619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30874" y="4005798"/>
            <a:ext cx="1008000" cy="100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2706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0E35-A201-ECB0-0B6E-ABB2FB956064}"/>
              </a:ext>
            </a:extLst>
          </p:cNvPr>
          <p:cNvSpPr>
            <a:spLocks noGrp="1"/>
          </p:cNvSpPr>
          <p:nvPr>
            <p:ph type="title"/>
          </p:nvPr>
        </p:nvSpPr>
        <p:spPr>
          <a:xfrm>
            <a:off x="838200" y="365125"/>
            <a:ext cx="10515600" cy="1325563"/>
          </a:xfrm>
        </p:spPr>
        <p:txBody>
          <a:bodyPr/>
          <a:lstStyle/>
          <a:p>
            <a:r>
              <a:rPr lang="en-GB"/>
              <a:t>Reports and Books</a:t>
            </a:r>
            <a:endParaRPr lang="en-GB">
              <a:highlight>
                <a:srgbClr val="FFFF00"/>
              </a:highlight>
            </a:endParaRPr>
          </a:p>
        </p:txBody>
      </p:sp>
      <p:pic>
        <p:nvPicPr>
          <p:cNvPr id="4" name="Picture 3" descr="A cover of a book&#10;&#10;Description automatically generated">
            <a:extLst>
              <a:ext uri="{FF2B5EF4-FFF2-40B4-BE49-F238E27FC236}">
                <a16:creationId xmlns:a16="http://schemas.microsoft.com/office/drawing/2014/main" id="{83A578A4-CCBB-1E4A-52EF-BB7F25182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922" y="3292105"/>
            <a:ext cx="1085479"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Picture 8" descr="A cover of a book&#10;&#10;Description automatically generated">
            <a:extLst>
              <a:ext uri="{FF2B5EF4-FFF2-40B4-BE49-F238E27FC236}">
                <a16:creationId xmlns:a16="http://schemas.microsoft.com/office/drawing/2014/main" id="{A2B6ADA0-B0EF-274B-B8B6-37D555146D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5702" y="1645293"/>
            <a:ext cx="1099891"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Picture 11" descr="A white building with green background&#10;&#10;Description automatically generated">
            <a:extLst>
              <a:ext uri="{FF2B5EF4-FFF2-40B4-BE49-F238E27FC236}">
                <a16:creationId xmlns:a16="http://schemas.microsoft.com/office/drawing/2014/main" id="{48DA20F2-6E81-033A-AE81-7AB5D2A14E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236" y="1645293"/>
            <a:ext cx="1095498"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14" name="Picture 13" descr="A cover of a book&#10;&#10;Description automatically generated">
            <a:extLst>
              <a:ext uri="{FF2B5EF4-FFF2-40B4-BE49-F238E27FC236}">
                <a16:creationId xmlns:a16="http://schemas.microsoft.com/office/drawing/2014/main" id="{0A0FBF9F-4047-49E5-074C-FA85258ADE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225" y="1645293"/>
            <a:ext cx="1086733"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20" name="Picture 19" descr="A green cover of a book&#10;&#10;Description automatically generated">
            <a:extLst>
              <a:ext uri="{FF2B5EF4-FFF2-40B4-BE49-F238E27FC236}">
                <a16:creationId xmlns:a16="http://schemas.microsoft.com/office/drawing/2014/main" id="{CAB8E91B-AFDE-E53B-E645-34D19A4FAB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6296" y="1645293"/>
            <a:ext cx="1156687"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23" name="Picture 22" descr="A cover of a magazine&#10;&#10;Description automatically generated">
            <a:extLst>
              <a:ext uri="{FF2B5EF4-FFF2-40B4-BE49-F238E27FC236}">
                <a16:creationId xmlns:a16="http://schemas.microsoft.com/office/drawing/2014/main" id="{009BF145-12DD-7E06-3847-D816026A4F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3900" y="3292105"/>
            <a:ext cx="1091112"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29" name="Picture 28" descr="A blue and white cover with a city skyline&#10;&#10;Description automatically generated">
            <a:extLst>
              <a:ext uri="{FF2B5EF4-FFF2-40B4-BE49-F238E27FC236}">
                <a16:creationId xmlns:a16="http://schemas.microsoft.com/office/drawing/2014/main" id="{074D9118-1E3E-419D-8716-077DA05F91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0007" y="3292105"/>
            <a:ext cx="1104356"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34" name="Picture 33" descr="A cover of a book&#10;&#10;Description automatically generated">
            <a:extLst>
              <a:ext uri="{FF2B5EF4-FFF2-40B4-BE49-F238E27FC236}">
                <a16:creationId xmlns:a16="http://schemas.microsoft.com/office/drawing/2014/main" id="{7E42FB4C-FFBA-1C2E-A367-0B530A8417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54225" y="3292105"/>
            <a:ext cx="1123061"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42" name="Picture 41" descr="A book cover of a guide and biliary to service life and durability&#10;&#10;Description automatically generated">
            <a:extLst>
              <a:ext uri="{FF2B5EF4-FFF2-40B4-BE49-F238E27FC236}">
                <a16:creationId xmlns:a16="http://schemas.microsoft.com/office/drawing/2014/main" id="{32E68703-B4B8-AD34-E925-42454DC583E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91561" y="1645293"/>
            <a:ext cx="1107810"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44" name="Picture 43" descr="A green cover with a white text&#10;&#10;Description automatically generated with medium confidence">
            <a:extLst>
              <a:ext uri="{FF2B5EF4-FFF2-40B4-BE49-F238E27FC236}">
                <a16:creationId xmlns:a16="http://schemas.microsoft.com/office/drawing/2014/main" id="{EC7A2CC8-3E77-BDEB-0D40-B3C148A8185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52812" y="3292105"/>
            <a:ext cx="1099585"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46" name="Picture 45" descr="A cover of a magazine&#10;&#10;Description automatically generated">
            <a:extLst>
              <a:ext uri="{FF2B5EF4-FFF2-40B4-BE49-F238E27FC236}">
                <a16:creationId xmlns:a16="http://schemas.microsoft.com/office/drawing/2014/main" id="{D3C4845F-51DE-0809-AECD-39D34275E1B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76085" y="1645293"/>
            <a:ext cx="1197120"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50" name="Picture 49" descr="A cover of a book&#10;&#10;Description automatically generated">
            <a:extLst>
              <a:ext uri="{FF2B5EF4-FFF2-40B4-BE49-F238E27FC236}">
                <a16:creationId xmlns:a16="http://schemas.microsoft.com/office/drawing/2014/main" id="{4561390F-9E3D-7594-AE54-F5AB522BEE3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56164" y="3292105"/>
            <a:ext cx="1200342"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52" name="Picture 51" descr="A cover of a book&#10;&#10;Description automatically generated">
            <a:extLst>
              <a:ext uri="{FF2B5EF4-FFF2-40B4-BE49-F238E27FC236}">
                <a16:creationId xmlns:a16="http://schemas.microsoft.com/office/drawing/2014/main" id="{EFB8DFAA-9699-2631-0531-C055B12C904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81148" y="3292105"/>
            <a:ext cx="1089063"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56" name="Picture 55" descr="A close-up of a book cover&#10;&#10;Description automatically generated">
            <a:extLst>
              <a:ext uri="{FF2B5EF4-FFF2-40B4-BE49-F238E27FC236}">
                <a16:creationId xmlns:a16="http://schemas.microsoft.com/office/drawing/2014/main" id="{29B10D27-1DEA-29BC-78BD-836429205A3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58215" y="1645293"/>
            <a:ext cx="1094638" cy="1548000"/>
          </a:xfrm>
          <a:prstGeom prst="rect">
            <a:avLst/>
          </a:prstGeom>
          <a:ln w="3175">
            <a:solidFill>
              <a:schemeClr val="tx1"/>
            </a:solidFill>
          </a:ln>
          <a:effectLst>
            <a:outerShdw blurRad="50800" dist="38100" dir="2700000" algn="tl" rotWithShape="0">
              <a:prstClr val="black">
                <a:alpha val="40000"/>
              </a:prstClr>
            </a:outerShdw>
          </a:effectLst>
        </p:spPr>
      </p:pic>
      <p:pic>
        <p:nvPicPr>
          <p:cNvPr id="1026" name="Picture 1">
            <a:extLst>
              <a:ext uri="{FF2B5EF4-FFF2-40B4-BE49-F238E27FC236}">
                <a16:creationId xmlns:a16="http://schemas.microsoft.com/office/drawing/2014/main" id="{A321368C-D755-6155-DCA3-C26798469826}"/>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2718" t="18180" r="74840" b="19600"/>
          <a:stretch/>
        </p:blipFill>
        <p:spPr bwMode="auto">
          <a:xfrm>
            <a:off x="2300007" y="4926862"/>
            <a:ext cx="1067787" cy="1548000"/>
          </a:xfrm>
          <a:prstGeom prst="rect">
            <a:avLst/>
          </a:prstGeom>
          <a:noFill/>
          <a:ln w="317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3F99FE6-1B58-C483-4035-A7D19FE70705}"/>
              </a:ext>
            </a:extLst>
          </p:cNvPr>
          <p:cNvPicPr>
            <a:picLocks noChangeAspect="1"/>
          </p:cNvPicPr>
          <p:nvPr/>
        </p:nvPicPr>
        <p:blipFill>
          <a:blip r:embed="rId18"/>
          <a:stretch>
            <a:fillRect/>
          </a:stretch>
        </p:blipFill>
        <p:spPr>
          <a:xfrm>
            <a:off x="3752074" y="4944875"/>
            <a:ext cx="1091033" cy="1548000"/>
          </a:xfrm>
          <a:prstGeom prst="rect">
            <a:avLst/>
          </a:prstGeom>
          <a:ln>
            <a:solidFill>
              <a:schemeClr val="tx1"/>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452DCADC-5650-FA7A-7A64-926732912E7E}"/>
              </a:ext>
            </a:extLst>
          </p:cNvPr>
          <p:cNvPicPr>
            <a:picLocks noChangeAspect="1"/>
          </p:cNvPicPr>
          <p:nvPr/>
        </p:nvPicPr>
        <p:blipFill>
          <a:blip r:embed="rId19"/>
          <a:stretch>
            <a:fillRect/>
          </a:stretch>
        </p:blipFill>
        <p:spPr>
          <a:xfrm>
            <a:off x="5121653" y="4944875"/>
            <a:ext cx="1073359" cy="1548000"/>
          </a:xfrm>
          <a:prstGeom prst="rect">
            <a:avLst/>
          </a:prstGeom>
          <a:ln>
            <a:solidFill>
              <a:schemeClr val="tx1"/>
            </a:solidFill>
          </a:ln>
          <a:effectLst>
            <a:outerShdw blurRad="50800" dist="38100" dir="2700000" algn="tl" rotWithShape="0">
              <a:prstClr val="black">
                <a:alpha val="40000"/>
              </a:prstClr>
            </a:outerShdw>
          </a:effectLst>
        </p:spPr>
      </p:pic>
      <p:pic>
        <p:nvPicPr>
          <p:cNvPr id="1028" name="Picture 4">
            <a:extLst>
              <a:ext uri="{FF2B5EF4-FFF2-40B4-BE49-F238E27FC236}">
                <a16:creationId xmlns:a16="http://schemas.microsoft.com/office/drawing/2014/main" id="{D862CFAB-CFA5-BC4E-185A-54020FCA30B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491561" y="4944875"/>
            <a:ext cx="974308" cy="154800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E689084-E379-B107-6988-9BA764BCB280}"/>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28922" y="4944875"/>
            <a:ext cx="1024833" cy="154800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62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2B36C1-A581-95AB-C134-EB03CFBBE9FB}"/>
              </a:ext>
            </a:extLst>
          </p:cNvPr>
          <p:cNvSpPr>
            <a:spLocks noGrp="1"/>
          </p:cNvSpPr>
          <p:nvPr>
            <p:ph type="title"/>
          </p:nvPr>
        </p:nvSpPr>
        <p:spPr>
          <a:xfrm>
            <a:off x="768545" y="365125"/>
            <a:ext cx="10091133" cy="1325563"/>
          </a:xfrm>
        </p:spPr>
        <p:txBody>
          <a:bodyPr>
            <a:normAutofit fontScale="90000"/>
          </a:bodyPr>
          <a:lstStyle/>
          <a:p>
            <a:r>
              <a:rPr lang="en-GB"/>
              <a:t>Endorsed journals and publishing partnerships</a:t>
            </a:r>
            <a:br>
              <a:rPr lang="en-GB"/>
            </a:br>
            <a:endParaRPr lang="en-GB"/>
          </a:p>
        </p:txBody>
      </p:sp>
      <p:sp>
        <p:nvSpPr>
          <p:cNvPr id="5" name="Content Placeholder 4">
            <a:extLst>
              <a:ext uri="{FF2B5EF4-FFF2-40B4-BE49-F238E27FC236}">
                <a16:creationId xmlns:a16="http://schemas.microsoft.com/office/drawing/2014/main" id="{A0B80BA2-469B-9532-A51B-96C7BCDE505C}"/>
              </a:ext>
            </a:extLst>
          </p:cNvPr>
          <p:cNvSpPr>
            <a:spLocks noGrp="1"/>
          </p:cNvSpPr>
          <p:nvPr>
            <p:ph sz="half" idx="1"/>
          </p:nvPr>
        </p:nvSpPr>
        <p:spPr>
          <a:xfrm>
            <a:off x="277808" y="1186106"/>
            <a:ext cx="3240000" cy="4351338"/>
          </a:xfrm>
        </p:spPr>
        <p:txBody>
          <a:bodyPr>
            <a:noAutofit/>
          </a:bodyPr>
          <a:lstStyle/>
          <a:p>
            <a:r>
              <a:rPr lang="en-GB" sz="1100"/>
              <a:t>Advancement of Performance Information &amp; Value, Journal for - Kashiwagi Solution Model, Inc.</a:t>
            </a:r>
          </a:p>
          <a:p>
            <a:r>
              <a:rPr lang="en-GB" sz="1100"/>
              <a:t>Architectural Engineering and Design Management - Taylor and Francis, Informa</a:t>
            </a:r>
          </a:p>
          <a:p>
            <a:r>
              <a:rPr lang="en-GB" sz="1100"/>
              <a:t>Architecture Science, </a:t>
            </a:r>
            <a:r>
              <a:rPr lang="en-GB" sz="1100" err="1"/>
              <a:t>ArS</a:t>
            </a:r>
            <a:r>
              <a:rPr lang="en-GB" sz="1100"/>
              <a:t> - Architectural Institute of Taiwan</a:t>
            </a:r>
          </a:p>
          <a:p>
            <a:r>
              <a:rPr lang="en-GB" sz="1100"/>
              <a:t>Building Pathology and Adaptation, International Journal of, IJBPA - Emerald</a:t>
            </a:r>
          </a:p>
          <a:p>
            <a:r>
              <a:rPr lang="en-GB" sz="1100"/>
              <a:t>Building Physics, Journal of – SAGE</a:t>
            </a:r>
          </a:p>
          <a:p>
            <a:r>
              <a:rPr lang="en-GB" sz="1100"/>
              <a:t>Building Research &amp; Information, BR&amp;I - Taylor and Francis, Informa</a:t>
            </a:r>
          </a:p>
          <a:p>
            <a:r>
              <a:rPr lang="en-GB" sz="1100"/>
              <a:t>Buildings - MDPI</a:t>
            </a:r>
          </a:p>
          <a:p>
            <a:r>
              <a:rPr lang="en-GB" sz="1100"/>
              <a:t>Buildings &amp; Cities - Ubiquity Press</a:t>
            </a:r>
          </a:p>
          <a:p>
            <a:r>
              <a:rPr lang="en-GB" sz="1100"/>
              <a:t>Built Environment Project and Asset Management, BEPAM - Emerald</a:t>
            </a:r>
          </a:p>
          <a:p>
            <a:r>
              <a:rPr lang="en-GB" sz="1100"/>
              <a:t>Civil Engineering and Management, Journal of - Taylor &amp; Francis, Informa</a:t>
            </a:r>
          </a:p>
          <a:p>
            <a:r>
              <a:rPr lang="en-GB" sz="1100"/>
              <a:t>Construction Economics and Building, Journal of - UTS </a:t>
            </a:r>
            <a:r>
              <a:rPr lang="en-GB" sz="1100" err="1"/>
              <a:t>ePRESS</a:t>
            </a:r>
            <a:endParaRPr lang="en-GB" sz="1100"/>
          </a:p>
        </p:txBody>
      </p:sp>
      <p:sp>
        <p:nvSpPr>
          <p:cNvPr id="6" name="Content Placeholder 5">
            <a:extLst>
              <a:ext uri="{FF2B5EF4-FFF2-40B4-BE49-F238E27FC236}">
                <a16:creationId xmlns:a16="http://schemas.microsoft.com/office/drawing/2014/main" id="{55264017-DB9E-959A-D8F4-E2C091E0897C}"/>
              </a:ext>
            </a:extLst>
          </p:cNvPr>
          <p:cNvSpPr>
            <a:spLocks noGrp="1"/>
          </p:cNvSpPr>
          <p:nvPr>
            <p:ph sz="half" idx="2"/>
          </p:nvPr>
        </p:nvSpPr>
        <p:spPr>
          <a:xfrm>
            <a:off x="3674488" y="1182931"/>
            <a:ext cx="3240000" cy="4351338"/>
          </a:xfrm>
        </p:spPr>
        <p:txBody>
          <a:bodyPr>
            <a:normAutofit/>
          </a:bodyPr>
          <a:lstStyle/>
          <a:p>
            <a:r>
              <a:rPr lang="en-GB" sz="1100"/>
              <a:t>Construction in Developing Countries, Journal of - </a:t>
            </a:r>
            <a:r>
              <a:rPr lang="en-GB" sz="1100" err="1"/>
              <a:t>Penerbit</a:t>
            </a:r>
            <a:r>
              <a:rPr lang="en-GB" sz="1100"/>
              <a:t> </a:t>
            </a:r>
            <a:r>
              <a:rPr lang="en-GB" sz="1100" err="1"/>
              <a:t>Universiti</a:t>
            </a:r>
            <a:r>
              <a:rPr lang="en-GB" sz="1100"/>
              <a:t> Sains Malaysia</a:t>
            </a:r>
          </a:p>
          <a:p>
            <a:r>
              <a:rPr lang="en-GB" sz="1100"/>
              <a:t>Construction Innovation: Information, Process, Management, CI - Emerald</a:t>
            </a:r>
          </a:p>
          <a:p>
            <a:r>
              <a:rPr lang="en-GB" sz="1100"/>
              <a:t>Construction Management and Economics, CM&amp;E - Taylor and Francis, Informa</a:t>
            </a:r>
            <a:endParaRPr lang="en-GB" sz="1400" b="1"/>
          </a:p>
          <a:p>
            <a:r>
              <a:rPr lang="en-GB" sz="1100"/>
              <a:t>Construction Management, International Journal of - Taylor and Francis, Informa</a:t>
            </a:r>
          </a:p>
          <a:p>
            <a:r>
              <a:rPr lang="en-GB" sz="1100"/>
              <a:t>Disaster Resilience in the Built Environment, International Journal of, IJDRBE - Emerald</a:t>
            </a:r>
          </a:p>
          <a:p>
            <a:r>
              <a:rPr lang="en-GB" sz="1100"/>
              <a:t>Engineering, Construction and Architectural Management, ECAM - Emerald</a:t>
            </a:r>
          </a:p>
          <a:p>
            <a:r>
              <a:rPr lang="en-GB" sz="1100"/>
              <a:t>Engineering, Design and Technology, Journal of, JEDT - Emerald</a:t>
            </a:r>
          </a:p>
          <a:p>
            <a:r>
              <a:rPr lang="en-GB" sz="1100"/>
              <a:t>Facilities - Emerald</a:t>
            </a:r>
          </a:p>
          <a:p>
            <a:r>
              <a:rPr lang="en-GB" sz="1100"/>
              <a:t>Financial Management of Property and Construction, Journal of, JFMPC – Emerald</a:t>
            </a:r>
          </a:p>
          <a:p>
            <a:r>
              <a:rPr lang="en-GB" sz="1100"/>
              <a:t>Frontiers in Built Environment – Frontiers</a:t>
            </a:r>
          </a:p>
          <a:p>
            <a:r>
              <a:rPr lang="en-GB" sz="1100" err="1"/>
              <a:t>Informes</a:t>
            </a:r>
            <a:r>
              <a:rPr lang="en-GB" sz="1100"/>
              <a:t> de la </a:t>
            </a:r>
            <a:r>
              <a:rPr lang="en-GB" sz="1100" err="1"/>
              <a:t>Construcción</a:t>
            </a:r>
            <a:r>
              <a:rPr lang="en-GB" sz="1100"/>
              <a:t> - CSIC</a:t>
            </a:r>
          </a:p>
        </p:txBody>
      </p:sp>
      <p:sp>
        <p:nvSpPr>
          <p:cNvPr id="8" name="Content Placeholder 5">
            <a:extLst>
              <a:ext uri="{FF2B5EF4-FFF2-40B4-BE49-F238E27FC236}">
                <a16:creationId xmlns:a16="http://schemas.microsoft.com/office/drawing/2014/main" id="{EE3AE654-AE64-94D4-56A2-D4326B58C42D}"/>
              </a:ext>
            </a:extLst>
          </p:cNvPr>
          <p:cNvSpPr txBox="1">
            <a:spLocks/>
          </p:cNvSpPr>
          <p:nvPr/>
        </p:nvSpPr>
        <p:spPr>
          <a:xfrm>
            <a:off x="7071168" y="1182931"/>
            <a:ext cx="2684302"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a:t>Intelligent Buildings International - Taylor and Francis, Informa</a:t>
            </a:r>
          </a:p>
          <a:p>
            <a:r>
              <a:rPr lang="en-GB" sz="1100" err="1"/>
              <a:t>ITcon</a:t>
            </a:r>
            <a:r>
              <a:rPr lang="en-GB" sz="1100"/>
              <a:t> – Journal of Information Technology in Construction</a:t>
            </a:r>
          </a:p>
          <a:p>
            <a:r>
              <a:rPr lang="en-GB" sz="1100"/>
              <a:t>Management, Procurement and Law - ICE</a:t>
            </a:r>
          </a:p>
          <a:p>
            <a:r>
              <a:rPr lang="en-GB" sz="1100" err="1"/>
              <a:t>Materiales</a:t>
            </a:r>
            <a:r>
              <a:rPr lang="en-GB" sz="1100"/>
              <a:t> de </a:t>
            </a:r>
            <a:r>
              <a:rPr lang="en-GB" sz="1100" err="1"/>
              <a:t>Construcción</a:t>
            </a:r>
            <a:r>
              <a:rPr lang="en-GB" sz="1100"/>
              <a:t> - CSIC</a:t>
            </a:r>
          </a:p>
          <a:p>
            <a:r>
              <a:rPr lang="en-GB" sz="1100"/>
              <a:t>Open House International, OHI - Emerald</a:t>
            </a:r>
          </a:p>
          <a:p>
            <a:r>
              <a:rPr lang="en-GB" sz="1100"/>
              <a:t>Property Planning and Environmental Law, Journal of, JPPEL - Emerald</a:t>
            </a:r>
          </a:p>
          <a:p>
            <a:r>
              <a:rPr lang="en-GB" sz="1100" err="1"/>
              <a:t>Revista</a:t>
            </a:r>
            <a:r>
              <a:rPr lang="en-GB" sz="1100"/>
              <a:t> Ingeniería de </a:t>
            </a:r>
            <a:r>
              <a:rPr lang="en-GB" sz="1100" err="1"/>
              <a:t>Construcción</a:t>
            </a:r>
            <a:r>
              <a:rPr lang="en-GB" sz="1100"/>
              <a:t>, Journal of Construction Engineering - Department of Engineering and Construction Management of the Pontificia Universidad Católica de Chile</a:t>
            </a:r>
          </a:p>
          <a:p>
            <a:r>
              <a:rPr lang="en-GB" sz="1100"/>
              <a:t>Smart and Sustainable Built Environment, SASBE - Emerald</a:t>
            </a:r>
          </a:p>
          <a:p>
            <a:r>
              <a:rPr lang="en-GB" sz="1100"/>
              <a:t>Smart Cities - MDPI</a:t>
            </a:r>
          </a:p>
          <a:p>
            <a:r>
              <a:rPr lang="en-GB" sz="1100"/>
              <a:t>Sustainability - MDPI</a:t>
            </a:r>
          </a:p>
          <a:p>
            <a:endParaRPr lang="en-GB" sz="1100"/>
          </a:p>
        </p:txBody>
      </p:sp>
      <p:pic>
        <p:nvPicPr>
          <p:cNvPr id="12" name="Picture 11">
            <a:extLst>
              <a:ext uri="{FF2B5EF4-FFF2-40B4-BE49-F238E27FC236}">
                <a16:creationId xmlns:a16="http://schemas.microsoft.com/office/drawing/2014/main" id="{A7D447D9-19D7-1A02-1BC7-9665D2445F23}"/>
              </a:ext>
            </a:extLst>
          </p:cNvPr>
          <p:cNvPicPr>
            <a:picLocks noChangeAspect="1"/>
          </p:cNvPicPr>
          <p:nvPr/>
        </p:nvPicPr>
        <p:blipFill>
          <a:blip r:embed="rId2"/>
          <a:stretch>
            <a:fillRect/>
          </a:stretch>
        </p:blipFill>
        <p:spPr>
          <a:xfrm>
            <a:off x="10163455" y="1432637"/>
            <a:ext cx="1260000" cy="1733869"/>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B92AFA2A-29E1-CE0D-BDEE-0BDA6E2DBEEB}"/>
              </a:ext>
            </a:extLst>
          </p:cNvPr>
          <p:cNvPicPr>
            <a:picLocks noChangeAspect="1"/>
          </p:cNvPicPr>
          <p:nvPr/>
        </p:nvPicPr>
        <p:blipFill>
          <a:blip r:embed="rId3"/>
          <a:stretch>
            <a:fillRect/>
          </a:stretch>
        </p:blipFill>
        <p:spPr>
          <a:xfrm>
            <a:off x="10163455" y="3375310"/>
            <a:ext cx="1260000" cy="1836923"/>
          </a:xfrm>
          <a:prstGeom prst="rect">
            <a:avLst/>
          </a:prstGeom>
          <a:ln>
            <a:solidFill>
              <a:schemeClr val="tx1"/>
            </a:solidFill>
          </a:ln>
          <a:effectLst>
            <a:outerShdw blurRad="50800" dist="38100" dir="2700000" algn="tl" rotWithShape="0">
              <a:prstClr val="black">
                <a:alpha val="40000"/>
              </a:prstClr>
            </a:outerShdw>
          </a:effectLst>
        </p:spPr>
      </p:pic>
      <p:pic>
        <p:nvPicPr>
          <p:cNvPr id="2" name="Picture 2" descr="Emerald Publishing Ltd acquires ICE Publishing portfolio ...">
            <a:extLst>
              <a:ext uri="{FF2B5EF4-FFF2-40B4-BE49-F238E27FC236}">
                <a16:creationId xmlns:a16="http://schemas.microsoft.com/office/drawing/2014/main" id="{02194A72-AE92-CCB3-92E3-B16C0ABB10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70" t="28649" r="1549" b="26442"/>
          <a:stretch/>
        </p:blipFill>
        <p:spPr bwMode="auto">
          <a:xfrm>
            <a:off x="846639" y="5587378"/>
            <a:ext cx="3548944" cy="1149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After publication - Author Services">
            <a:extLst>
              <a:ext uri="{FF2B5EF4-FFF2-40B4-BE49-F238E27FC236}">
                <a16:creationId xmlns:a16="http://schemas.microsoft.com/office/drawing/2014/main" id="{63B68487-BF32-48EA-AD1A-2DB5608DF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7293" y="5587378"/>
            <a:ext cx="4331643" cy="102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452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E7C4C-D750-6DAC-6A81-A63B2576A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FB23B4-F180-68E7-046B-37DA98E5F32D}"/>
              </a:ext>
            </a:extLst>
          </p:cNvPr>
          <p:cNvSpPr>
            <a:spLocks noGrp="1"/>
          </p:cNvSpPr>
          <p:nvPr>
            <p:ph type="title"/>
          </p:nvPr>
        </p:nvSpPr>
        <p:spPr>
          <a:xfrm>
            <a:off x="838200" y="365125"/>
            <a:ext cx="10515600" cy="1325563"/>
          </a:xfrm>
        </p:spPr>
        <p:txBody>
          <a:bodyPr>
            <a:normAutofit/>
          </a:bodyPr>
          <a:lstStyle/>
          <a:p>
            <a:r>
              <a:rPr lang="en-GB"/>
              <a:t>World Building Congress</a:t>
            </a:r>
          </a:p>
        </p:txBody>
      </p:sp>
      <p:sp>
        <p:nvSpPr>
          <p:cNvPr id="8" name="Text Placeholder 7">
            <a:extLst>
              <a:ext uri="{FF2B5EF4-FFF2-40B4-BE49-F238E27FC236}">
                <a16:creationId xmlns:a16="http://schemas.microsoft.com/office/drawing/2014/main" id="{D5D12C48-EDAF-BED2-D333-B719AB8FA1FA}"/>
              </a:ext>
            </a:extLst>
          </p:cNvPr>
          <p:cNvSpPr>
            <a:spLocks noGrp="1"/>
          </p:cNvSpPr>
          <p:nvPr>
            <p:ph idx="1"/>
          </p:nvPr>
        </p:nvSpPr>
        <p:spPr>
          <a:xfrm>
            <a:off x="838200" y="1825625"/>
            <a:ext cx="6850670" cy="4351338"/>
          </a:xfrm>
        </p:spPr>
        <p:txBody>
          <a:bodyPr>
            <a:normAutofit fontScale="92500" lnSpcReduction="10000"/>
          </a:bodyPr>
          <a:lstStyle/>
          <a:p>
            <a:r>
              <a:rPr lang="en-GB" altLang="en-US" dirty="0">
                <a:sym typeface="MetaPlusBook" charset="0"/>
              </a:rPr>
              <a:t>Held every 3 years</a:t>
            </a:r>
            <a:br>
              <a:rPr lang="en-GB" altLang="en-US" dirty="0">
                <a:sym typeface="MetaPlusBook" charset="0"/>
              </a:rPr>
            </a:br>
            <a:endParaRPr lang="en-GB" altLang="en-US" dirty="0">
              <a:sym typeface="MetaPlusBook" charset="0"/>
            </a:endParaRPr>
          </a:p>
          <a:p>
            <a:r>
              <a:rPr lang="en-GB" altLang="en-US" dirty="0">
                <a:sym typeface="MetaPlusBook" charset="0"/>
              </a:rPr>
              <a:t>WBC2025 was at Purdue University, West Lafayette, USA</a:t>
            </a:r>
          </a:p>
          <a:p>
            <a:pPr lvl="1"/>
            <a:r>
              <a:rPr lang="en-GB" altLang="en-US" dirty="0">
                <a:sym typeface="MetaPlusBook" charset="0"/>
              </a:rPr>
              <a:t>“The role of the construction community in meeting the UN Sustainable Development Goals”</a:t>
            </a:r>
          </a:p>
          <a:p>
            <a:endParaRPr lang="en-GB" altLang="en-US" dirty="0">
              <a:sym typeface="MetaPlusBook" charset="0"/>
            </a:endParaRPr>
          </a:p>
          <a:p>
            <a:r>
              <a:rPr lang="en-GB" altLang="en-US" dirty="0">
                <a:sym typeface="MetaPlusBook" charset="0"/>
              </a:rPr>
              <a:t>WBC2028, the 24th WBC will be hosted by </a:t>
            </a:r>
            <a:br>
              <a:rPr lang="en-GB" altLang="en-US" dirty="0">
                <a:sym typeface="MetaPlusBook" charset="0"/>
              </a:rPr>
            </a:br>
            <a:r>
              <a:rPr lang="en-GB" altLang="en-US" dirty="0">
                <a:sym typeface="MetaPlusBook" charset="0"/>
              </a:rPr>
              <a:t>Tsinghua University, Beijing, China, </a:t>
            </a:r>
            <a:br>
              <a:rPr lang="en-GB" altLang="en-US" dirty="0">
                <a:sym typeface="MetaPlusBook" charset="0"/>
              </a:rPr>
            </a:br>
            <a:r>
              <a:rPr lang="en-GB" altLang="en-US" b="1" dirty="0">
                <a:sym typeface="MetaPlusBook" charset="0"/>
              </a:rPr>
              <a:t>21st – 26th May 2028</a:t>
            </a:r>
          </a:p>
          <a:p>
            <a:pPr lvl="1"/>
            <a:endParaRPr lang="en-GB" altLang="en-US" dirty="0">
              <a:sym typeface="MetaPlusBook" charset="0"/>
              <a:hlinkClick r:id="" action="ppaction://noaction"/>
            </a:endParaRPr>
          </a:p>
          <a:p>
            <a:pPr lvl="1"/>
            <a:r>
              <a:rPr lang="en-GB" altLang="en-US" dirty="0">
                <a:sym typeface="MetaPlusBook" charset="0"/>
                <a:hlinkClick r:id="" action="ppaction://noaction"/>
              </a:rPr>
              <a:t>www.wbc2025.cibworld.org</a:t>
            </a:r>
            <a:endParaRPr lang="en-GB" altLang="en-US" dirty="0">
              <a:sym typeface="MetaPlusBook" charset="0"/>
            </a:endParaRPr>
          </a:p>
          <a:p>
            <a:pPr lvl="1"/>
            <a:endParaRPr lang="en-GB" altLang="en-US" dirty="0">
              <a:sym typeface="MetaPlusBook" charset="0"/>
            </a:endParaRPr>
          </a:p>
        </p:txBody>
      </p:sp>
      <p:sp>
        <p:nvSpPr>
          <p:cNvPr id="3" name="AutoShape 2">
            <a:extLst>
              <a:ext uri="{FF2B5EF4-FFF2-40B4-BE49-F238E27FC236}">
                <a16:creationId xmlns:a16="http://schemas.microsoft.com/office/drawing/2014/main" id="{7BF46A39-AC5B-EFB3-DED9-5BB370C18C9C}"/>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buClr>
                <a:srgbClr val="000000"/>
              </a:buClr>
              <a:defRPr/>
            </a:pPr>
            <a:endParaRPr lang="en-US" sz="1867" kern="0">
              <a:solidFill>
                <a:srgbClr val="000000"/>
              </a:solidFill>
              <a:latin typeface="Arial"/>
              <a:cs typeface="Arial"/>
              <a:sym typeface="Arial"/>
            </a:endParaRPr>
          </a:p>
        </p:txBody>
      </p:sp>
      <p:pic>
        <p:nvPicPr>
          <p:cNvPr id="5" name="Picture 4" descr="A qr code with circles&#10;&#10;Description automatically generated">
            <a:extLst>
              <a:ext uri="{FF2B5EF4-FFF2-40B4-BE49-F238E27FC236}">
                <a16:creationId xmlns:a16="http://schemas.microsoft.com/office/drawing/2014/main" id="{28265FCF-C58B-762E-601B-42D878D99AAD}"/>
              </a:ext>
            </a:extLst>
          </p:cNvPr>
          <p:cNvPicPr>
            <a:picLocks noChangeAspect="1"/>
          </p:cNvPicPr>
          <p:nvPr/>
        </p:nvPicPr>
        <p:blipFill>
          <a:blip r:embed="rId3"/>
          <a:stretch>
            <a:fillRect/>
          </a:stretch>
        </p:blipFill>
        <p:spPr>
          <a:xfrm>
            <a:off x="11054408" y="365125"/>
            <a:ext cx="828000" cy="828000"/>
          </a:xfrm>
          <a:prstGeom prst="rect">
            <a:avLst/>
          </a:prstGeom>
          <a:ln>
            <a:solidFill>
              <a:schemeClr val="tx1"/>
            </a:solidFill>
          </a:ln>
        </p:spPr>
      </p:pic>
      <p:pic>
        <p:nvPicPr>
          <p:cNvPr id="6" name="Picture 5" descr="A screen shot of a phone&#10;&#10;AI-generated content may be incorrect.">
            <a:extLst>
              <a:ext uri="{FF2B5EF4-FFF2-40B4-BE49-F238E27FC236}">
                <a16:creationId xmlns:a16="http://schemas.microsoft.com/office/drawing/2014/main" id="{47A19594-023A-5252-02D4-DCDEDE544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6300" y="1480134"/>
            <a:ext cx="3359466" cy="475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6029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70282F1-181E-F223-5159-2C3D576CC054}"/>
              </a:ext>
            </a:extLst>
          </p:cNvPr>
          <p:cNvSpPr>
            <a:spLocks noGrp="1"/>
          </p:cNvSpPr>
          <p:nvPr>
            <p:ph type="title"/>
          </p:nvPr>
        </p:nvSpPr>
        <p:spPr>
          <a:xfrm>
            <a:off x="838200" y="365125"/>
            <a:ext cx="10515600" cy="1325563"/>
          </a:xfrm>
        </p:spPr>
        <p:txBody>
          <a:bodyPr/>
          <a:lstStyle/>
          <a:p>
            <a:r>
              <a:rPr lang="en-GB"/>
              <a:t>World Building Congresses since 1959</a:t>
            </a:r>
          </a:p>
        </p:txBody>
      </p:sp>
      <p:sp>
        <p:nvSpPr>
          <p:cNvPr id="18" name="Content Placeholder 17">
            <a:extLst>
              <a:ext uri="{FF2B5EF4-FFF2-40B4-BE49-F238E27FC236}">
                <a16:creationId xmlns:a16="http://schemas.microsoft.com/office/drawing/2014/main" id="{F21A35F0-DC0C-8074-3124-68B0940720E8}"/>
              </a:ext>
            </a:extLst>
          </p:cNvPr>
          <p:cNvSpPr>
            <a:spLocks noGrp="1"/>
          </p:cNvSpPr>
          <p:nvPr>
            <p:ph sz="half" idx="1"/>
          </p:nvPr>
        </p:nvSpPr>
        <p:spPr>
          <a:xfrm>
            <a:off x="833180" y="1852586"/>
            <a:ext cx="3404609" cy="4351338"/>
          </a:xfrm>
        </p:spPr>
        <p:txBody>
          <a:bodyPr>
            <a:noAutofit/>
          </a:bodyPr>
          <a:lstStyle/>
          <a:p>
            <a:pPr marL="0" indent="0">
              <a:buNone/>
            </a:pPr>
            <a:r>
              <a:rPr lang="en-GB" sz="1600" b="1" dirty="0"/>
              <a:t>2028	Beijing, China</a:t>
            </a:r>
          </a:p>
          <a:p>
            <a:pPr marL="0" indent="0">
              <a:buNone/>
            </a:pPr>
            <a:r>
              <a:rPr lang="en-GB" sz="1600" dirty="0"/>
              <a:t>2025	Purdue, USA</a:t>
            </a:r>
          </a:p>
          <a:p>
            <a:pPr marL="0" indent="0">
              <a:buNone/>
            </a:pPr>
            <a:r>
              <a:rPr lang="en-GB" sz="1600" dirty="0"/>
              <a:t>2022	Melbourne, Australia</a:t>
            </a:r>
          </a:p>
          <a:p>
            <a:pPr marL="0" indent="0">
              <a:buNone/>
            </a:pPr>
            <a:r>
              <a:rPr lang="en-GB" sz="1600" dirty="0"/>
              <a:t>2019	Hong Kong, China</a:t>
            </a:r>
          </a:p>
          <a:p>
            <a:pPr marL="0" indent="0">
              <a:buNone/>
            </a:pPr>
            <a:r>
              <a:rPr lang="en-GB" sz="1600" dirty="0"/>
              <a:t>2016	Tampere, Finland</a:t>
            </a:r>
          </a:p>
          <a:p>
            <a:pPr marL="0" indent="0">
              <a:buNone/>
            </a:pPr>
            <a:r>
              <a:rPr lang="en-GB" sz="1600" dirty="0"/>
              <a:t>2013	Brisbane, Australia</a:t>
            </a:r>
          </a:p>
          <a:p>
            <a:pPr marL="0" indent="0">
              <a:buNone/>
            </a:pPr>
            <a:r>
              <a:rPr lang="en-GB" sz="1600" dirty="0"/>
              <a:t>2010	Salford, UK</a:t>
            </a:r>
          </a:p>
          <a:p>
            <a:pPr marL="0" indent="0">
              <a:buNone/>
            </a:pPr>
            <a:r>
              <a:rPr lang="en-GB" sz="1600" dirty="0"/>
              <a:t>2007	Cape Town, South Africa</a:t>
            </a:r>
          </a:p>
          <a:p>
            <a:pPr marL="0" indent="0">
              <a:buNone/>
            </a:pPr>
            <a:r>
              <a:rPr lang="en-GB" sz="1600" dirty="0"/>
              <a:t>2004 	Toronto, Canada</a:t>
            </a:r>
          </a:p>
          <a:p>
            <a:pPr marL="0" indent="0">
              <a:buNone/>
            </a:pPr>
            <a:r>
              <a:rPr lang="en-GB" sz="1600" dirty="0"/>
              <a:t>2001	Wellington, New Zealand</a:t>
            </a:r>
          </a:p>
          <a:p>
            <a:pPr marL="0" indent="0">
              <a:buNone/>
            </a:pPr>
            <a:r>
              <a:rPr lang="en-GB" sz="1600" dirty="0"/>
              <a:t>1998 	</a:t>
            </a:r>
            <a:r>
              <a:rPr lang="en-GB" sz="1600" dirty="0" err="1"/>
              <a:t>Gävle</a:t>
            </a:r>
            <a:r>
              <a:rPr lang="en-GB" sz="1600" dirty="0"/>
              <a:t>, Sweden</a:t>
            </a:r>
          </a:p>
          <a:p>
            <a:pPr marL="0" indent="0">
              <a:buNone/>
            </a:pPr>
            <a:r>
              <a:rPr lang="en-GB" sz="1600" dirty="0"/>
              <a:t>1995 	Amsterdam, Netherlands</a:t>
            </a:r>
          </a:p>
          <a:p>
            <a:pPr marL="0" indent="0">
              <a:buNone/>
            </a:pPr>
            <a:r>
              <a:rPr lang="en-GB" sz="1600" dirty="0"/>
              <a:t>1992	Montreal, Canada</a:t>
            </a:r>
          </a:p>
          <a:p>
            <a:endParaRPr lang="en-GB" sz="1600" dirty="0"/>
          </a:p>
        </p:txBody>
      </p:sp>
      <p:sp>
        <p:nvSpPr>
          <p:cNvPr id="19" name="Content Placeholder 18">
            <a:extLst>
              <a:ext uri="{FF2B5EF4-FFF2-40B4-BE49-F238E27FC236}">
                <a16:creationId xmlns:a16="http://schemas.microsoft.com/office/drawing/2014/main" id="{D4C32690-A1A0-DF1D-F7E4-FAADAF71C7F6}"/>
              </a:ext>
            </a:extLst>
          </p:cNvPr>
          <p:cNvSpPr>
            <a:spLocks noGrp="1"/>
          </p:cNvSpPr>
          <p:nvPr>
            <p:ph sz="half" idx="2"/>
          </p:nvPr>
        </p:nvSpPr>
        <p:spPr>
          <a:xfrm>
            <a:off x="4475999" y="1852586"/>
            <a:ext cx="3404609" cy="4351338"/>
          </a:xfrm>
        </p:spPr>
        <p:txBody>
          <a:bodyPr>
            <a:noAutofit/>
          </a:bodyPr>
          <a:lstStyle/>
          <a:p>
            <a:pPr marL="0" indent="0">
              <a:buNone/>
            </a:pPr>
            <a:r>
              <a:rPr lang="en-GB" sz="1600"/>
              <a:t>1989	Paris, France	</a:t>
            </a:r>
          </a:p>
          <a:p>
            <a:pPr marL="0" indent="0">
              <a:buNone/>
            </a:pPr>
            <a:r>
              <a:rPr lang="en-GB" sz="1600"/>
              <a:t>1986	Washington DC, USA</a:t>
            </a:r>
          </a:p>
          <a:p>
            <a:pPr marL="0" indent="0">
              <a:buNone/>
            </a:pPr>
            <a:r>
              <a:rPr lang="en-GB" sz="1600"/>
              <a:t>1983	Stockholm, Sweden</a:t>
            </a:r>
          </a:p>
          <a:p>
            <a:pPr marL="0" indent="0">
              <a:buNone/>
            </a:pPr>
            <a:r>
              <a:rPr lang="en-GB" sz="1600"/>
              <a:t>1980	Oslo, Norway</a:t>
            </a:r>
          </a:p>
          <a:p>
            <a:pPr marL="0" indent="0">
              <a:buNone/>
            </a:pPr>
            <a:r>
              <a:rPr lang="en-GB" sz="1600"/>
              <a:t>1977	Edinburgh, UK</a:t>
            </a:r>
          </a:p>
          <a:p>
            <a:pPr marL="0" indent="0">
              <a:buNone/>
            </a:pPr>
            <a:r>
              <a:rPr lang="en-GB" sz="1600"/>
              <a:t>1974	Budapest, Hungary</a:t>
            </a:r>
          </a:p>
          <a:p>
            <a:pPr marL="0" indent="0">
              <a:buNone/>
            </a:pPr>
            <a:r>
              <a:rPr lang="en-GB" sz="1600"/>
              <a:t>1971	Paris/Versailles, France</a:t>
            </a:r>
          </a:p>
          <a:p>
            <a:pPr marL="0" indent="0">
              <a:buNone/>
            </a:pPr>
            <a:r>
              <a:rPr lang="en-GB" sz="1600"/>
              <a:t>1968 	Ottawa/Washington DC, 	Canada/USA	</a:t>
            </a:r>
          </a:p>
          <a:p>
            <a:pPr marL="0" indent="0">
              <a:buNone/>
            </a:pPr>
            <a:r>
              <a:rPr lang="en-GB" sz="1600"/>
              <a:t>1965	Copenhagen, Denmark</a:t>
            </a:r>
          </a:p>
          <a:p>
            <a:pPr marL="0" indent="0">
              <a:buNone/>
            </a:pPr>
            <a:r>
              <a:rPr lang="en-GB" sz="1600"/>
              <a:t>1962	Cambridge, UK</a:t>
            </a:r>
          </a:p>
          <a:p>
            <a:pPr marL="0" indent="0">
              <a:buNone/>
            </a:pPr>
            <a:r>
              <a:rPr lang="en-GB" sz="1600"/>
              <a:t>1959 	Rotterdam, Netherlands	</a:t>
            </a:r>
          </a:p>
        </p:txBody>
      </p:sp>
      <p:pic>
        <p:nvPicPr>
          <p:cNvPr id="10" name="Picture 9" descr="A picture containing outdoor&#10;&#10;Description automatically generated">
            <a:extLst>
              <a:ext uri="{FF2B5EF4-FFF2-40B4-BE49-F238E27FC236}">
                <a16:creationId xmlns:a16="http://schemas.microsoft.com/office/drawing/2014/main" id="{AD009D07-34FF-43A7-FD1A-C618D4D80412}"/>
              </a:ext>
            </a:extLst>
          </p:cNvPr>
          <p:cNvPicPr>
            <a:picLocks noChangeAspect="1"/>
          </p:cNvPicPr>
          <p:nvPr/>
        </p:nvPicPr>
        <p:blipFill>
          <a:blip r:embed="rId3"/>
          <a:stretch>
            <a:fillRect/>
          </a:stretch>
        </p:blipFill>
        <p:spPr>
          <a:xfrm>
            <a:off x="8118818" y="2540102"/>
            <a:ext cx="3781540" cy="2519105"/>
          </a:xfrm>
          <a:prstGeom prst="rect">
            <a:avLst/>
          </a:prstGeom>
        </p:spPr>
      </p:pic>
      <p:sp>
        <p:nvSpPr>
          <p:cNvPr id="3" name="Oval 2">
            <a:extLst>
              <a:ext uri="{FF2B5EF4-FFF2-40B4-BE49-F238E27FC236}">
                <a16:creationId xmlns:a16="http://schemas.microsoft.com/office/drawing/2014/main" id="{C5FE7528-C0D4-400B-4B04-2B9EB51772BE}"/>
              </a:ext>
            </a:extLst>
          </p:cNvPr>
          <p:cNvSpPr/>
          <p:nvPr/>
        </p:nvSpPr>
        <p:spPr>
          <a:xfrm>
            <a:off x="1714412" y="4168502"/>
            <a:ext cx="2214762" cy="427198"/>
          </a:xfrm>
          <a:prstGeom prst="ellipse">
            <a:avLst/>
          </a:prstGeom>
          <a:solidFill>
            <a:srgbClr val="FFC0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1758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2F03-D670-478F-9ACA-FB9E473DBAA3}"/>
              </a:ext>
            </a:extLst>
          </p:cNvPr>
          <p:cNvSpPr>
            <a:spLocks noGrp="1"/>
          </p:cNvSpPr>
          <p:nvPr>
            <p:ph type="title"/>
          </p:nvPr>
        </p:nvSpPr>
        <p:spPr/>
        <p:txBody>
          <a:bodyPr/>
          <a:lstStyle/>
          <a:p>
            <a:r>
              <a:rPr lang="en-GB"/>
              <a:t>Student Chapters</a:t>
            </a:r>
          </a:p>
        </p:txBody>
      </p:sp>
      <p:sp>
        <p:nvSpPr>
          <p:cNvPr id="3" name="Text Placeholder 2">
            <a:extLst>
              <a:ext uri="{FF2B5EF4-FFF2-40B4-BE49-F238E27FC236}">
                <a16:creationId xmlns:a16="http://schemas.microsoft.com/office/drawing/2014/main" id="{908B291B-E8DA-4B8F-9BBA-650E88FB7797}"/>
              </a:ext>
            </a:extLst>
          </p:cNvPr>
          <p:cNvSpPr>
            <a:spLocks noGrp="1"/>
          </p:cNvSpPr>
          <p:nvPr>
            <p:ph idx="1"/>
          </p:nvPr>
        </p:nvSpPr>
        <p:spPr/>
        <p:txBody>
          <a:bodyPr>
            <a:normAutofit/>
          </a:bodyPr>
          <a:lstStyle/>
          <a:p>
            <a:pPr marL="0" indent="0">
              <a:buNone/>
            </a:pPr>
            <a:r>
              <a:rPr lang="en-GB" dirty="0"/>
              <a:t>First founded in 1998, now 26</a:t>
            </a:r>
            <a:br>
              <a:rPr lang="en-GB" dirty="0"/>
            </a:br>
            <a:endParaRPr lang="en-GB" dirty="0"/>
          </a:p>
          <a:p>
            <a:pPr marL="0" indent="0">
              <a:buNone/>
            </a:pPr>
            <a:r>
              <a:rPr lang="en-GB" dirty="0"/>
              <a:t>Regular events including research seminars, professional development, networking</a:t>
            </a:r>
          </a:p>
          <a:p>
            <a:endParaRPr lang="en-GB" dirty="0"/>
          </a:p>
          <a:p>
            <a:pPr marL="0" indent="0">
              <a:buNone/>
            </a:pPr>
            <a:r>
              <a:rPr lang="en-GB" dirty="0"/>
              <a:t>Awards and funding</a:t>
            </a:r>
          </a:p>
          <a:p>
            <a:pPr lvl="1"/>
            <a:r>
              <a:rPr lang="en-GB" dirty="0"/>
              <a:t>Sebestyén Future Leaders Award</a:t>
            </a:r>
          </a:p>
          <a:p>
            <a:pPr lvl="1"/>
            <a:r>
              <a:rPr lang="en-GB" dirty="0"/>
              <a:t>Best Doctoral Research Award</a:t>
            </a:r>
          </a:p>
          <a:p>
            <a:pPr lvl="1"/>
            <a:r>
              <a:rPr lang="en-GB" i="1" dirty="0"/>
              <a:t>Vistas funding</a:t>
            </a:r>
            <a:r>
              <a:rPr lang="en-GB" dirty="0"/>
              <a:t> </a:t>
            </a:r>
            <a:r>
              <a:rPr lang="en-GB" i="1" dirty="0"/>
              <a:t>competition</a:t>
            </a:r>
          </a:p>
        </p:txBody>
      </p:sp>
      <p:pic>
        <p:nvPicPr>
          <p:cNvPr id="6" name="Picture 5" descr="A group of people holding certificates&#10;&#10;Description automatically generated">
            <a:extLst>
              <a:ext uri="{FF2B5EF4-FFF2-40B4-BE49-F238E27FC236}">
                <a16:creationId xmlns:a16="http://schemas.microsoft.com/office/drawing/2014/main" id="{E5271378-3493-E14C-467C-F8A700B1B090}"/>
              </a:ext>
            </a:extLst>
          </p:cNvPr>
          <p:cNvPicPr>
            <a:picLocks noChangeAspect="1"/>
          </p:cNvPicPr>
          <p:nvPr/>
        </p:nvPicPr>
        <p:blipFill rotWithShape="1">
          <a:blip r:embed="rId3">
            <a:extLst>
              <a:ext uri="{28A0092B-C50C-407E-A947-70E740481C1C}">
                <a14:useLocalDpi xmlns:a14="http://schemas.microsoft.com/office/drawing/2010/main" val="0"/>
              </a:ext>
            </a:extLst>
          </a:blip>
          <a:srcRect r="19244"/>
          <a:stretch/>
        </p:blipFill>
        <p:spPr>
          <a:xfrm>
            <a:off x="6545085" y="5036935"/>
            <a:ext cx="2680704" cy="1512000"/>
          </a:xfrm>
          <a:prstGeom prst="rect">
            <a:avLst/>
          </a:prstGeom>
          <a:noFill/>
          <a:ln w="6350">
            <a:solidFill>
              <a:schemeClr val="bg1"/>
            </a:solidFill>
          </a:ln>
          <a:effectLst>
            <a:outerShdw blurRad="50800" dist="38100" dir="2700000" algn="tl" rotWithShape="0">
              <a:prstClr val="black">
                <a:alpha val="40000"/>
              </a:prstClr>
            </a:outerShdw>
          </a:effectLst>
        </p:spPr>
      </p:pic>
      <p:pic>
        <p:nvPicPr>
          <p:cNvPr id="8" name="Picture 7" descr="A group of people posing for a photo&#10;&#10;AI-generated content may be incorrect.">
            <a:extLst>
              <a:ext uri="{FF2B5EF4-FFF2-40B4-BE49-F238E27FC236}">
                <a16:creationId xmlns:a16="http://schemas.microsoft.com/office/drawing/2014/main" id="{5596711A-AC6B-1BFA-B49E-261D8AB1C51F}"/>
              </a:ext>
            </a:extLst>
          </p:cNvPr>
          <p:cNvPicPr>
            <a:picLocks noChangeAspect="1"/>
          </p:cNvPicPr>
          <p:nvPr/>
        </p:nvPicPr>
        <p:blipFill>
          <a:blip r:embed="rId4">
            <a:extLst>
              <a:ext uri="{28A0092B-C50C-407E-A947-70E740481C1C}">
                <a14:useLocalDpi xmlns:a14="http://schemas.microsoft.com/office/drawing/2010/main" val="0"/>
              </a:ext>
            </a:extLst>
          </a:blip>
          <a:srcRect t="24802"/>
          <a:stretch>
            <a:fillRect/>
          </a:stretch>
        </p:blipFill>
        <p:spPr>
          <a:xfrm>
            <a:off x="6476189" y="1969477"/>
            <a:ext cx="4993731" cy="1597204"/>
          </a:xfrm>
          <a:prstGeom prst="rect">
            <a:avLst/>
          </a:prstGeom>
          <a:effectLst>
            <a:outerShdw blurRad="50800" dist="38100" dir="2700000" algn="tl" rotWithShape="0">
              <a:prstClr val="black">
                <a:alpha val="40000"/>
              </a:prstClr>
            </a:outerShdw>
          </a:effectLst>
        </p:spPr>
      </p:pic>
      <p:pic>
        <p:nvPicPr>
          <p:cNvPr id="5" name="Picture 4" descr="A group of people sitting on a blanket in a park&#10;&#10;Description automatically generated">
            <a:extLst>
              <a:ext uri="{FF2B5EF4-FFF2-40B4-BE49-F238E27FC236}">
                <a16:creationId xmlns:a16="http://schemas.microsoft.com/office/drawing/2014/main" id="{B9502CE6-B6C5-DD97-D235-61F0063BAB8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5400000">
            <a:off x="9614111" y="3106660"/>
            <a:ext cx="1538945" cy="2736282"/>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6493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2F03-D670-478F-9ACA-FB9E473DBAA3}"/>
              </a:ext>
            </a:extLst>
          </p:cNvPr>
          <p:cNvSpPr>
            <a:spLocks noGrp="1"/>
          </p:cNvSpPr>
          <p:nvPr>
            <p:ph type="title"/>
          </p:nvPr>
        </p:nvSpPr>
        <p:spPr>
          <a:xfrm>
            <a:off x="838200" y="365125"/>
            <a:ext cx="10021478" cy="1325563"/>
          </a:xfrm>
        </p:spPr>
        <p:txBody>
          <a:bodyPr/>
          <a:lstStyle/>
          <a:p>
            <a:r>
              <a:rPr lang="en-GB" dirty="0"/>
              <a:t>Student Chapters</a:t>
            </a:r>
          </a:p>
        </p:txBody>
      </p:sp>
      <p:sp>
        <p:nvSpPr>
          <p:cNvPr id="3" name="Text Placeholder 2">
            <a:extLst>
              <a:ext uri="{FF2B5EF4-FFF2-40B4-BE49-F238E27FC236}">
                <a16:creationId xmlns:a16="http://schemas.microsoft.com/office/drawing/2014/main" id="{908B291B-E8DA-4B8F-9BBA-650E88FB7797}"/>
              </a:ext>
            </a:extLst>
          </p:cNvPr>
          <p:cNvSpPr>
            <a:spLocks noGrp="1"/>
          </p:cNvSpPr>
          <p:nvPr>
            <p:ph sz="half" idx="1"/>
          </p:nvPr>
        </p:nvSpPr>
        <p:spPr>
          <a:xfrm>
            <a:off x="635746" y="1690689"/>
            <a:ext cx="6742812" cy="4684712"/>
          </a:xfrm>
        </p:spPr>
        <p:txBody>
          <a:bodyPr numCol="2" spcCol="180000">
            <a:normAutofit fontScale="92500" lnSpcReduction="10000"/>
          </a:bodyPr>
          <a:lstStyle/>
          <a:p>
            <a:r>
              <a:rPr lang="en-GB" sz="1600" dirty="0"/>
              <a:t>ASOCSA – Association of Schools of Construction of Southern Africa</a:t>
            </a:r>
          </a:p>
          <a:p>
            <a:r>
              <a:rPr lang="en-GB" sz="1600" dirty="0"/>
              <a:t>Auckland University of Technology, New Zealand</a:t>
            </a:r>
          </a:p>
          <a:p>
            <a:r>
              <a:rPr lang="en-GB" sz="1600" dirty="0"/>
              <a:t>Birmingham City University, UK</a:t>
            </a:r>
          </a:p>
          <a:p>
            <a:r>
              <a:rPr lang="en-GB" sz="1600" dirty="0"/>
              <a:t>City University of Hong Kong </a:t>
            </a:r>
          </a:p>
          <a:p>
            <a:r>
              <a:rPr lang="en-GB" sz="1600" dirty="0"/>
              <a:t>Curtin University, Australia</a:t>
            </a:r>
          </a:p>
          <a:p>
            <a:r>
              <a:rPr lang="en-GB" sz="1600" dirty="0"/>
              <a:t>Hong Kong Polytechnic University, China</a:t>
            </a:r>
          </a:p>
          <a:p>
            <a:r>
              <a:rPr lang="en-GB" sz="1600" dirty="0"/>
              <a:t>Hungarian Student Chapter</a:t>
            </a:r>
          </a:p>
          <a:p>
            <a:r>
              <a:rPr lang="en-GB" sz="1600" dirty="0"/>
              <a:t>Huddersfield University, UK</a:t>
            </a:r>
          </a:p>
          <a:p>
            <a:r>
              <a:rPr lang="en-GB" sz="1600" dirty="0"/>
              <a:t>London South Bank University, UK</a:t>
            </a:r>
          </a:p>
          <a:p>
            <a:r>
              <a:rPr lang="en-GB" sz="1600" dirty="0"/>
              <a:t>Massey University, New Zealand</a:t>
            </a:r>
          </a:p>
          <a:p>
            <a:r>
              <a:rPr lang="en-GB" sz="1600" dirty="0"/>
              <a:t>Nelson Mandela University, South Africa</a:t>
            </a:r>
          </a:p>
          <a:p>
            <a:r>
              <a:rPr lang="en-GB" sz="1600" dirty="0"/>
              <a:t>Newcastle University, Australia</a:t>
            </a:r>
          </a:p>
          <a:p>
            <a:r>
              <a:rPr lang="en-GB" sz="1600" dirty="0"/>
              <a:t>NICMAR University, India</a:t>
            </a:r>
          </a:p>
          <a:p>
            <a:r>
              <a:rPr lang="en-GB" sz="1600" dirty="0" err="1"/>
              <a:t>Politecnico</a:t>
            </a:r>
            <a:r>
              <a:rPr lang="en-GB" sz="1600" dirty="0"/>
              <a:t> Milano, Italy</a:t>
            </a:r>
          </a:p>
          <a:p>
            <a:r>
              <a:rPr lang="en-GB" sz="1600" dirty="0"/>
              <a:t>Purdue University, USA</a:t>
            </a:r>
          </a:p>
          <a:p>
            <a:r>
              <a:rPr lang="en-GB" sz="1600" dirty="0"/>
              <a:t>RMIT University, Australia</a:t>
            </a:r>
          </a:p>
          <a:p>
            <a:r>
              <a:rPr lang="en-GB" sz="1600" dirty="0"/>
              <a:t>Tsinghua University, China</a:t>
            </a:r>
          </a:p>
          <a:p>
            <a:r>
              <a:rPr lang="en-GB" sz="1600" dirty="0"/>
              <a:t>University of Hong Kong, China</a:t>
            </a:r>
          </a:p>
          <a:p>
            <a:r>
              <a:rPr lang="en-GB" sz="1600" dirty="0"/>
              <a:t>University of Moratuwa, Sri Lanka</a:t>
            </a:r>
          </a:p>
          <a:p>
            <a:r>
              <a:rPr lang="en-GB" sz="1600" dirty="0"/>
              <a:t>University of Pretoria, South Africa</a:t>
            </a:r>
          </a:p>
          <a:p>
            <a:r>
              <a:rPr lang="en-GB" sz="1600" dirty="0"/>
              <a:t>University of Salford, UK</a:t>
            </a:r>
          </a:p>
          <a:p>
            <a:r>
              <a:rPr lang="en-GB" sz="1600" dirty="0"/>
              <a:t>University of Wolverhampton, UK</a:t>
            </a:r>
          </a:p>
          <a:p>
            <a:r>
              <a:rPr lang="en-GB" sz="1600" dirty="0"/>
              <a:t>Virginia Tech, USA</a:t>
            </a:r>
          </a:p>
          <a:p>
            <a:r>
              <a:rPr lang="en-GB" sz="1600" dirty="0"/>
              <a:t>Western Sydney University, Australia</a:t>
            </a:r>
          </a:p>
          <a:p>
            <a:r>
              <a:rPr lang="en-GB" sz="1600" dirty="0"/>
              <a:t>W040 Heat and moisture transfer in buildings</a:t>
            </a:r>
          </a:p>
          <a:p>
            <a:r>
              <a:rPr lang="en-GB" sz="1600" dirty="0"/>
              <a:t>W080 Prediction of service life of building materials and components</a:t>
            </a:r>
          </a:p>
        </p:txBody>
      </p:sp>
      <p:pic>
        <p:nvPicPr>
          <p:cNvPr id="13" name="Picture 12" descr="A group of people posing for a photo&#10;&#10;AI-generated content may be incorrect.">
            <a:extLst>
              <a:ext uri="{FF2B5EF4-FFF2-40B4-BE49-F238E27FC236}">
                <a16:creationId xmlns:a16="http://schemas.microsoft.com/office/drawing/2014/main" id="{61AD6116-E7D2-3C0B-CE5D-6DB5D8C4D272}"/>
              </a:ext>
            </a:extLst>
          </p:cNvPr>
          <p:cNvPicPr>
            <a:picLocks noChangeAspect="1"/>
          </p:cNvPicPr>
          <p:nvPr/>
        </p:nvPicPr>
        <p:blipFill>
          <a:blip r:embed="rId3">
            <a:extLst>
              <a:ext uri="{28A0092B-C50C-407E-A947-70E740481C1C}">
                <a14:useLocalDpi xmlns:a14="http://schemas.microsoft.com/office/drawing/2010/main" val="0"/>
              </a:ext>
            </a:extLst>
          </a:blip>
          <a:srcRect t="3810" r="1337" b="17948"/>
          <a:stretch>
            <a:fillRect/>
          </a:stretch>
        </p:blipFill>
        <p:spPr>
          <a:xfrm>
            <a:off x="7795421" y="1444431"/>
            <a:ext cx="2844829" cy="1692000"/>
          </a:xfrm>
          <a:prstGeom prst="rect">
            <a:avLst/>
          </a:prstGeom>
          <a:effectLst>
            <a:outerShdw blurRad="50800" dist="38100" dir="2700000" algn="tl" rotWithShape="0">
              <a:prstClr val="black">
                <a:alpha val="40000"/>
              </a:prstClr>
            </a:outerShdw>
          </a:effectLst>
        </p:spPr>
      </p:pic>
      <p:pic>
        <p:nvPicPr>
          <p:cNvPr id="8" name="Picture 7" descr="A group of people standing in front of a screen&#10;&#10;AI-generated content may be incorrect.">
            <a:extLst>
              <a:ext uri="{FF2B5EF4-FFF2-40B4-BE49-F238E27FC236}">
                <a16:creationId xmlns:a16="http://schemas.microsoft.com/office/drawing/2014/main" id="{18A8D6E5-2995-7D59-E51E-F810479949C3}"/>
              </a:ext>
            </a:extLst>
          </p:cNvPr>
          <p:cNvPicPr>
            <a:picLocks noChangeAspect="1"/>
          </p:cNvPicPr>
          <p:nvPr/>
        </p:nvPicPr>
        <p:blipFill>
          <a:blip r:embed="rId4">
            <a:alphaModFix amt="85000"/>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l="3589" r="2751"/>
          <a:stretch>
            <a:fillRect/>
          </a:stretch>
        </p:blipFill>
        <p:spPr>
          <a:xfrm>
            <a:off x="9328941" y="3080233"/>
            <a:ext cx="2622619" cy="1446165"/>
          </a:xfrm>
          <a:prstGeom prst="rect">
            <a:avLst/>
          </a:prstGeom>
          <a:effectLst>
            <a:outerShdw blurRad="50800" dist="38100" dir="2700000" algn="tl" rotWithShape="0">
              <a:prstClr val="black">
                <a:alpha val="40000"/>
              </a:prstClr>
            </a:outerShdw>
          </a:effectLst>
        </p:spPr>
      </p:pic>
      <p:pic>
        <p:nvPicPr>
          <p:cNvPr id="6" name="Picture 5" descr="A group of people holding certificates&#10;&#10;Description automatically generated">
            <a:extLst>
              <a:ext uri="{FF2B5EF4-FFF2-40B4-BE49-F238E27FC236}">
                <a16:creationId xmlns:a16="http://schemas.microsoft.com/office/drawing/2014/main" id="{E5271378-3493-E14C-467C-F8A700B1B090}"/>
              </a:ext>
            </a:extLst>
          </p:cNvPr>
          <p:cNvPicPr>
            <a:picLocks noChangeAspect="1"/>
          </p:cNvPicPr>
          <p:nvPr/>
        </p:nvPicPr>
        <p:blipFill rotWithShape="1">
          <a:blip r:embed="rId6">
            <a:extLst>
              <a:ext uri="{28A0092B-C50C-407E-A947-70E740481C1C}">
                <a14:useLocalDpi xmlns:a14="http://schemas.microsoft.com/office/drawing/2010/main" val="0"/>
              </a:ext>
            </a:extLst>
          </a:blip>
          <a:srcRect r="19244"/>
          <a:stretch/>
        </p:blipFill>
        <p:spPr>
          <a:xfrm>
            <a:off x="7988589" y="4348779"/>
            <a:ext cx="2680704" cy="1512000"/>
          </a:xfrm>
          <a:prstGeom prst="rect">
            <a:avLst/>
          </a:prstGeom>
          <a:noFill/>
          <a:ln w="635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8590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p:txBody>
          <a:bodyPr>
            <a:normAutofit/>
          </a:bodyPr>
          <a:lstStyle/>
          <a:p>
            <a:r>
              <a:rPr lang="en-GB"/>
              <a:t>Early Career Researchers, ECR network</a:t>
            </a:r>
            <a:endParaRPr lang="en-GB">
              <a:highlight>
                <a:srgbClr val="FFFF00"/>
              </a:highlight>
            </a:endParaRP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p:txBody>
          <a:bodyPr>
            <a:normAutofit fontScale="85000" lnSpcReduction="20000"/>
          </a:bodyPr>
          <a:lstStyle/>
          <a:p>
            <a:pPr marL="0" indent="0">
              <a:buNone/>
            </a:pPr>
            <a:r>
              <a:rPr lang="en-GB" dirty="0"/>
              <a:t>Global online network since 2021  supporting early career development, free to join</a:t>
            </a:r>
          </a:p>
          <a:p>
            <a:endParaRPr lang="en-GB" dirty="0"/>
          </a:p>
          <a:p>
            <a:pPr marL="0" indent="0">
              <a:buNone/>
            </a:pPr>
            <a:r>
              <a:rPr lang="en-GB" dirty="0"/>
              <a:t>Engage with discipline-specific </a:t>
            </a:r>
            <a:br>
              <a:rPr lang="en-GB" dirty="0"/>
            </a:br>
            <a:r>
              <a:rPr lang="en-GB" dirty="0"/>
              <a:t>Commissions or Task Groups</a:t>
            </a:r>
          </a:p>
          <a:p>
            <a:pPr marL="0" indent="0">
              <a:buNone/>
            </a:pPr>
            <a:br>
              <a:rPr lang="en-GB" dirty="0"/>
            </a:br>
            <a:r>
              <a:rPr lang="en-GB" dirty="0"/>
              <a:t>Personal development webinars</a:t>
            </a:r>
          </a:p>
          <a:p>
            <a:pPr marL="0" indent="0">
              <a:buNone/>
            </a:pPr>
            <a:br>
              <a:rPr lang="en-GB" dirty="0"/>
            </a:br>
            <a:r>
              <a:rPr lang="en-GB" dirty="0"/>
              <a:t>Awards and funding:</a:t>
            </a:r>
          </a:p>
          <a:p>
            <a:pPr marL="1054082" lvl="1" indent="-342900"/>
            <a:r>
              <a:rPr lang="en-GB" dirty="0"/>
              <a:t>Keith Hampson ECR-Industry Award</a:t>
            </a:r>
          </a:p>
          <a:p>
            <a:pPr marL="1054082" lvl="1" indent="-342900"/>
            <a:r>
              <a:rPr lang="en-GB" dirty="0"/>
              <a:t>Makarand Hastak Visiting Global Scholar Award </a:t>
            </a:r>
          </a:p>
          <a:p>
            <a:pPr marL="1054082" lvl="1" indent="-342900"/>
            <a:r>
              <a:rPr lang="en-GB" i="1" dirty="0"/>
              <a:t>Vistas funding</a:t>
            </a:r>
            <a:r>
              <a:rPr lang="en-GB" dirty="0"/>
              <a:t> </a:t>
            </a:r>
            <a:r>
              <a:rPr lang="en-GB" i="1" dirty="0"/>
              <a:t>competition</a:t>
            </a:r>
          </a:p>
        </p:txBody>
      </p:sp>
      <p:pic>
        <p:nvPicPr>
          <p:cNvPr id="3" name="Picture 2" descr="A qr code with circles and circles&#10;&#10;Description automatically generated">
            <a:extLst>
              <a:ext uri="{FF2B5EF4-FFF2-40B4-BE49-F238E27FC236}">
                <a16:creationId xmlns:a16="http://schemas.microsoft.com/office/drawing/2014/main" id="{19680A35-DD45-5442-4B7E-2395786FEACD}"/>
              </a:ext>
            </a:extLst>
          </p:cNvPr>
          <p:cNvPicPr>
            <a:picLocks noChangeAspect="1"/>
          </p:cNvPicPr>
          <p:nvPr/>
        </p:nvPicPr>
        <p:blipFill>
          <a:blip r:embed="rId3"/>
          <a:stretch>
            <a:fillRect/>
          </a:stretch>
        </p:blipFill>
        <p:spPr>
          <a:xfrm>
            <a:off x="11080961" y="365125"/>
            <a:ext cx="828000" cy="828000"/>
          </a:xfrm>
          <a:prstGeom prst="rect">
            <a:avLst/>
          </a:prstGeom>
          <a:ln w="3175">
            <a:solidFill>
              <a:schemeClr val="tx1"/>
            </a:solidFill>
          </a:ln>
        </p:spPr>
      </p:pic>
      <p:pic>
        <p:nvPicPr>
          <p:cNvPr id="5" name="Picture 4" descr="A group of people on a video conference&#10;&#10;Description automatically generated">
            <a:extLst>
              <a:ext uri="{FF2B5EF4-FFF2-40B4-BE49-F238E27FC236}">
                <a16:creationId xmlns:a16="http://schemas.microsoft.com/office/drawing/2014/main" id="{2D0F1AB1-08F4-9506-B8E4-95565A86A2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9456" y="2263457"/>
            <a:ext cx="4411505" cy="2520000"/>
          </a:xfrm>
          <a:prstGeom prst="rect">
            <a:avLst/>
          </a:prstGeom>
        </p:spPr>
      </p:pic>
    </p:spTree>
    <p:extLst>
      <p:ext uri="{BB962C8B-B14F-4D97-AF65-F5344CB8AC3E}">
        <p14:creationId xmlns:p14="http://schemas.microsoft.com/office/powerpoint/2010/main" val="182647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a:xfrm>
            <a:off x="838200" y="365125"/>
            <a:ext cx="10021478" cy="1325563"/>
          </a:xfrm>
        </p:spPr>
        <p:txBody>
          <a:bodyPr>
            <a:normAutofit/>
          </a:bodyPr>
          <a:lstStyle/>
          <a:p>
            <a:r>
              <a:rPr lang="en-GB" dirty="0"/>
              <a:t>Awards</a:t>
            </a: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a:xfrm>
            <a:off x="838200" y="1830388"/>
            <a:ext cx="5518150" cy="4766355"/>
          </a:xfrm>
        </p:spPr>
        <p:txBody>
          <a:bodyPr>
            <a:normAutofit fontScale="92500" lnSpcReduction="20000"/>
          </a:bodyPr>
          <a:lstStyle/>
          <a:p>
            <a:r>
              <a:rPr lang="en-GB" sz="1800" b="1" dirty="0"/>
              <a:t>Sebestyén Future Leaders Award</a:t>
            </a:r>
          </a:p>
          <a:p>
            <a:pPr lvl="1"/>
            <a:r>
              <a:rPr lang="en-GB" sz="1600" dirty="0"/>
              <a:t>€2,500 prize for a CIB Student Chapter to carry out research</a:t>
            </a:r>
          </a:p>
          <a:p>
            <a:pPr lvl="1"/>
            <a:r>
              <a:rPr lang="en-GB" sz="1600" dirty="0"/>
              <a:t>Call for entries in January, deadline end March</a:t>
            </a:r>
          </a:p>
          <a:p>
            <a:r>
              <a:rPr lang="en-GB" sz="1800" b="1" dirty="0"/>
              <a:t>Best Doctoral Research Award</a:t>
            </a:r>
          </a:p>
          <a:p>
            <a:pPr lvl="1"/>
            <a:r>
              <a:rPr lang="en-GB" sz="1600" dirty="0"/>
              <a:t>€1,500 prize for the best PhD thesis in the previous 18 months, </a:t>
            </a:r>
            <a:br>
              <a:rPr lang="en-GB" sz="1600" dirty="0"/>
            </a:br>
            <a:r>
              <a:rPr lang="en-GB" sz="1600" dirty="0"/>
              <a:t>€500 for 2 runners-up</a:t>
            </a:r>
          </a:p>
          <a:p>
            <a:pPr lvl="1"/>
            <a:r>
              <a:rPr lang="en-GB" sz="1600" dirty="0"/>
              <a:t>Call for entries in May, deadline end September</a:t>
            </a:r>
          </a:p>
          <a:p>
            <a:r>
              <a:rPr lang="en-GB" sz="1800" b="1" dirty="0"/>
              <a:t>Keith Hampson ECR-Industry Award</a:t>
            </a:r>
          </a:p>
          <a:p>
            <a:pPr lvl="1"/>
            <a:r>
              <a:rPr lang="en-GB" sz="1600" dirty="0"/>
              <a:t>€1,000 prize to promote new and innovative connections between ECRs and the built environment industry</a:t>
            </a:r>
          </a:p>
          <a:p>
            <a:pPr lvl="1"/>
            <a:r>
              <a:rPr lang="en-GB" sz="1600" dirty="0"/>
              <a:t>Call for entries in June, deadline end October</a:t>
            </a:r>
          </a:p>
          <a:p>
            <a:r>
              <a:rPr lang="en-GB" sz="1800" b="1" dirty="0"/>
              <a:t>Makarand Hastak Visiting Scholar Award</a:t>
            </a:r>
          </a:p>
          <a:p>
            <a:pPr lvl="1"/>
            <a:r>
              <a:rPr lang="en-GB" sz="1600" dirty="0"/>
              <a:t>€3,000 prize to support and promote collaboration between members in different regions of the world</a:t>
            </a:r>
          </a:p>
          <a:p>
            <a:pPr lvl="1"/>
            <a:r>
              <a:rPr lang="en-GB" sz="1600" dirty="0"/>
              <a:t>Call for entries in April, deadline end May</a:t>
            </a:r>
            <a:r>
              <a:rPr lang="en-GB" sz="1600" dirty="0">
                <a:solidFill>
                  <a:schemeClr val="bg1"/>
                </a:solidFill>
              </a:rPr>
              <a:t>0,</a:t>
            </a:r>
          </a:p>
          <a:p>
            <a:pPr lvl="1"/>
            <a:endParaRPr lang="en-GB" sz="1600" dirty="0">
              <a:solidFill>
                <a:schemeClr val="bg1"/>
              </a:solidFill>
              <a:hlinkClick r:id="rId3"/>
            </a:endParaRPr>
          </a:p>
          <a:p>
            <a:pPr marL="457200" lvl="1" indent="0">
              <a:buNone/>
            </a:pPr>
            <a:endParaRPr lang="en-GB" sz="1800" dirty="0">
              <a:hlinkClick r:id="rId3"/>
            </a:endParaRPr>
          </a:p>
          <a:p>
            <a:pPr marL="457200" lvl="1" indent="0">
              <a:buNone/>
            </a:pPr>
            <a:r>
              <a:rPr lang="en-GB" sz="1800" dirty="0">
                <a:hlinkClick r:id="rId3"/>
              </a:rPr>
              <a:t>cibworld.org/student-awards</a:t>
            </a:r>
            <a:endParaRPr lang="en-GB" sz="1800" dirty="0"/>
          </a:p>
        </p:txBody>
      </p:sp>
      <p:pic>
        <p:nvPicPr>
          <p:cNvPr id="2" name="Picture 1">
            <a:extLst>
              <a:ext uri="{FF2B5EF4-FFF2-40B4-BE49-F238E27FC236}">
                <a16:creationId xmlns:a16="http://schemas.microsoft.com/office/drawing/2014/main" id="{603212A4-8EBC-8D30-39DC-3B742C2B4941}"/>
              </a:ext>
            </a:extLst>
          </p:cNvPr>
          <p:cNvPicPr>
            <a:picLocks noChangeAspect="1"/>
          </p:cNvPicPr>
          <p:nvPr/>
        </p:nvPicPr>
        <p:blipFill>
          <a:blip r:embed="rId4"/>
          <a:stretch>
            <a:fillRect/>
          </a:stretch>
        </p:blipFill>
        <p:spPr>
          <a:xfrm>
            <a:off x="9549254" y="3700054"/>
            <a:ext cx="1368000" cy="1368000"/>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descr="A person in a red sweater&#10;&#10;AI-generated content may be incorrect.">
            <a:extLst>
              <a:ext uri="{FF2B5EF4-FFF2-40B4-BE49-F238E27FC236}">
                <a16:creationId xmlns:a16="http://schemas.microsoft.com/office/drawing/2014/main" id="{3BA7A311-2944-1D8B-8100-53DCABA8C0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7838" y="2057397"/>
            <a:ext cx="1368000" cy="1368000"/>
          </a:xfrm>
          <a:prstGeom prst="rect">
            <a:avLst/>
          </a:prstGeom>
          <a:effectLst>
            <a:outerShdw blurRad="50800" dist="38100" dir="2700000" algn="tl" rotWithShape="0">
              <a:prstClr val="black">
                <a:alpha val="40000"/>
              </a:prstClr>
            </a:outerShdw>
          </a:effectLst>
        </p:spPr>
      </p:pic>
      <p:pic>
        <p:nvPicPr>
          <p:cNvPr id="10" name="Picture 9" descr="A person smiling for a picture&#10;&#10;AI-generated content may be incorrect.">
            <a:extLst>
              <a:ext uri="{FF2B5EF4-FFF2-40B4-BE49-F238E27FC236}">
                <a16:creationId xmlns:a16="http://schemas.microsoft.com/office/drawing/2014/main" id="{CAD6E6AD-6C78-3C90-6825-6CEB643BA4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77527" y="2057397"/>
            <a:ext cx="1368000" cy="1368000"/>
          </a:xfrm>
          <a:prstGeom prst="rect">
            <a:avLst/>
          </a:prstGeom>
          <a:effectLst>
            <a:outerShdw blurRad="50800" dist="38100" dir="2700000" algn="tl" rotWithShape="0">
              <a:prstClr val="black">
                <a:alpha val="40000"/>
              </a:prstClr>
            </a:outerShdw>
          </a:effectLst>
        </p:spPr>
      </p:pic>
      <p:pic>
        <p:nvPicPr>
          <p:cNvPr id="12" name="Picture 11" descr="A green landscape with tall buildings&#10;&#10;AI-generated content may be incorrect.">
            <a:extLst>
              <a:ext uri="{FF2B5EF4-FFF2-40B4-BE49-F238E27FC236}">
                <a16:creationId xmlns:a16="http://schemas.microsoft.com/office/drawing/2014/main" id="{41D01070-8E42-711E-C1EF-7A7CC33638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57217" y="2057397"/>
            <a:ext cx="1368000" cy="1368000"/>
          </a:xfrm>
          <a:prstGeom prst="rect">
            <a:avLst/>
          </a:prstGeom>
          <a:effectLst>
            <a:outerShdw blurRad="50800" dist="38100" dir="2700000" algn="tl" rotWithShape="0">
              <a:prstClr val="black">
                <a:alpha val="40000"/>
              </a:prstClr>
            </a:outerShdw>
          </a:effectLst>
        </p:spPr>
      </p:pic>
      <p:pic>
        <p:nvPicPr>
          <p:cNvPr id="14" name="Picture 13" descr="A person and person in orange vests standing in a hallway&#10;&#10;AI-generated content may be incorrect.">
            <a:extLst>
              <a:ext uri="{FF2B5EF4-FFF2-40B4-BE49-F238E27FC236}">
                <a16:creationId xmlns:a16="http://schemas.microsoft.com/office/drawing/2014/main" id="{67568F7F-7733-6C3D-A056-1B9F572FC9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20941" y="3700054"/>
            <a:ext cx="1368000" cy="136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6835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A69AFC-A01E-4487-B1A2-E2923B5C8E7A}"/>
              </a:ext>
            </a:extLst>
          </p:cNvPr>
          <p:cNvSpPr>
            <a:spLocks noGrp="1"/>
          </p:cNvSpPr>
          <p:nvPr>
            <p:ph type="title"/>
          </p:nvPr>
        </p:nvSpPr>
        <p:spPr>
          <a:xfrm>
            <a:off x="838200" y="365125"/>
            <a:ext cx="10515600" cy="1325563"/>
          </a:xfrm>
        </p:spPr>
        <p:txBody>
          <a:bodyPr>
            <a:normAutofit/>
          </a:bodyPr>
          <a:lstStyle/>
          <a:p>
            <a:r>
              <a:rPr lang="en-GB" err="1"/>
              <a:t>Sebestyén</a:t>
            </a:r>
            <a:r>
              <a:rPr lang="en-GB"/>
              <a:t> Future Leaders Award</a:t>
            </a:r>
            <a:endParaRPr lang="en-GB">
              <a:highlight>
                <a:srgbClr val="FFFF00"/>
              </a:highlight>
            </a:endParaRPr>
          </a:p>
        </p:txBody>
      </p:sp>
      <p:sp>
        <p:nvSpPr>
          <p:cNvPr id="8" name="Text Placeholder 7">
            <a:extLst>
              <a:ext uri="{FF2B5EF4-FFF2-40B4-BE49-F238E27FC236}">
                <a16:creationId xmlns:a16="http://schemas.microsoft.com/office/drawing/2014/main" id="{23B81D8C-11BC-47E7-9D6B-2FD3B31F6892}"/>
              </a:ext>
            </a:extLst>
          </p:cNvPr>
          <p:cNvSpPr>
            <a:spLocks noGrp="1"/>
          </p:cNvSpPr>
          <p:nvPr>
            <p:ph idx="1"/>
          </p:nvPr>
        </p:nvSpPr>
        <p:spPr>
          <a:xfrm>
            <a:off x="838200" y="1831100"/>
            <a:ext cx="5518796" cy="4351338"/>
          </a:xfrm>
        </p:spPr>
        <p:txBody>
          <a:bodyPr>
            <a:normAutofit fontScale="70000" lnSpcReduction="20000"/>
          </a:bodyPr>
          <a:lstStyle/>
          <a:p>
            <a:pPr marL="0" indent="0">
              <a:buNone/>
            </a:pPr>
            <a:r>
              <a:rPr lang="en-GB"/>
              <a:t>Exposing future leaders of the building sector to the latest developments in building research </a:t>
            </a:r>
          </a:p>
          <a:p>
            <a:pPr marL="0" indent="0">
              <a:buNone/>
            </a:pPr>
            <a:endParaRPr lang="en-GB"/>
          </a:p>
          <a:p>
            <a:pPr marL="0" indent="0">
              <a:buNone/>
            </a:pPr>
            <a:r>
              <a:rPr lang="en-GB"/>
              <a:t>Award of €2,500 for a CIB Student Chapter to carry out research</a:t>
            </a:r>
          </a:p>
          <a:p>
            <a:pPr marL="0" indent="0">
              <a:buNone/>
            </a:pPr>
            <a:endParaRPr lang="en-GB"/>
          </a:p>
          <a:p>
            <a:pPr marL="0" indent="0">
              <a:buNone/>
            </a:pPr>
            <a:r>
              <a:rPr lang="en-GB"/>
              <a:t>2024 winner: </a:t>
            </a:r>
            <a:r>
              <a:rPr lang="en-GB" err="1"/>
              <a:t>Politecnico</a:t>
            </a:r>
            <a:r>
              <a:rPr lang="en-GB"/>
              <a:t> di Milano </a:t>
            </a:r>
            <a:br>
              <a:rPr lang="en-GB"/>
            </a:br>
            <a:endParaRPr lang="en-GB"/>
          </a:p>
          <a:p>
            <a:pPr marL="457200" lvl="1" indent="0">
              <a:buNone/>
            </a:pPr>
            <a:r>
              <a:rPr lang="en-US" i="1"/>
              <a:t>“Digital Tools for Circular Economy in the Construction Sector”</a:t>
            </a:r>
            <a:endParaRPr lang="en-GB" i="1"/>
          </a:p>
          <a:p>
            <a:pPr marL="0" indent="0">
              <a:buNone/>
            </a:pPr>
            <a:endParaRPr lang="en-GB"/>
          </a:p>
          <a:p>
            <a:pPr marL="0" indent="0">
              <a:buNone/>
            </a:pPr>
            <a:r>
              <a:rPr lang="en-GB"/>
              <a:t>Next call for entries January 2025</a:t>
            </a:r>
          </a:p>
          <a:p>
            <a:pPr marL="0" indent="0">
              <a:buNone/>
            </a:pPr>
            <a:endParaRPr lang="en-GB"/>
          </a:p>
          <a:p>
            <a:pPr marL="0" indent="0">
              <a:buNone/>
            </a:pPr>
            <a:r>
              <a:rPr lang="en-GB"/>
              <a:t>See </a:t>
            </a:r>
            <a:r>
              <a:rPr lang="en-GB">
                <a:hlinkClick r:id="rId3"/>
              </a:rPr>
              <a:t>cibworld.org/student-awards</a:t>
            </a:r>
            <a:endParaRPr lang="en-GB"/>
          </a:p>
        </p:txBody>
      </p:sp>
      <p:pic>
        <p:nvPicPr>
          <p:cNvPr id="4" name="Picture 3" descr="A cover of a construction site&#10;&#10;Description automatically generated with medium confidence">
            <a:extLst>
              <a:ext uri="{FF2B5EF4-FFF2-40B4-BE49-F238E27FC236}">
                <a16:creationId xmlns:a16="http://schemas.microsoft.com/office/drawing/2014/main" id="{A4E621C0-4AA6-D52F-1585-FE8D67E42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2157" y="1846443"/>
            <a:ext cx="3060000" cy="3060000"/>
          </a:xfrm>
          <a:prstGeom prst="rect">
            <a:avLst/>
          </a:prstGeom>
          <a:ln w="12700">
            <a:solidFill>
              <a:schemeClr val="accent5">
                <a:lumMod val="75000"/>
              </a:schemeClr>
            </a:solidFill>
          </a:ln>
        </p:spPr>
      </p:pic>
      <p:pic>
        <p:nvPicPr>
          <p:cNvPr id="9" name="Picture 8" descr="A black text on a white background&#10;&#10;Description automatically generated">
            <a:extLst>
              <a:ext uri="{FF2B5EF4-FFF2-40B4-BE49-F238E27FC236}">
                <a16:creationId xmlns:a16="http://schemas.microsoft.com/office/drawing/2014/main" id="{94B4E67E-3FD5-CBBE-FA2A-A7834BEA5E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0899" y="4991175"/>
            <a:ext cx="3322415" cy="900000"/>
          </a:xfrm>
          <a:prstGeom prst="rect">
            <a:avLst/>
          </a:prstGeom>
        </p:spPr>
      </p:pic>
    </p:spTree>
    <p:extLst>
      <p:ext uri="{BB962C8B-B14F-4D97-AF65-F5344CB8AC3E}">
        <p14:creationId xmlns:p14="http://schemas.microsoft.com/office/powerpoint/2010/main" val="48074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B87A-60CD-477A-8400-198EF17D6F03}"/>
              </a:ext>
            </a:extLst>
          </p:cNvPr>
          <p:cNvSpPr>
            <a:spLocks noGrp="1"/>
          </p:cNvSpPr>
          <p:nvPr>
            <p:ph type="title"/>
          </p:nvPr>
        </p:nvSpPr>
        <p:spPr>
          <a:xfrm>
            <a:off x="838200" y="365125"/>
            <a:ext cx="10515600" cy="1325563"/>
          </a:xfrm>
        </p:spPr>
        <p:txBody>
          <a:bodyPr>
            <a:normAutofit/>
          </a:bodyPr>
          <a:lstStyle/>
          <a:p>
            <a:r>
              <a:rPr lang="en-GB"/>
              <a:t>Best Doctoral Thesis Dissertation Award</a:t>
            </a:r>
          </a:p>
        </p:txBody>
      </p:sp>
      <p:sp>
        <p:nvSpPr>
          <p:cNvPr id="3" name="Text Placeholder 2">
            <a:extLst>
              <a:ext uri="{FF2B5EF4-FFF2-40B4-BE49-F238E27FC236}">
                <a16:creationId xmlns:a16="http://schemas.microsoft.com/office/drawing/2014/main" id="{92BF15C0-C553-4274-848C-C50D7ECEB0BF}"/>
              </a:ext>
            </a:extLst>
          </p:cNvPr>
          <p:cNvSpPr>
            <a:spLocks noGrp="1"/>
          </p:cNvSpPr>
          <p:nvPr>
            <p:ph idx="1"/>
          </p:nvPr>
        </p:nvSpPr>
        <p:spPr>
          <a:xfrm>
            <a:off x="838199" y="1831100"/>
            <a:ext cx="5637963" cy="4351338"/>
          </a:xfrm>
        </p:spPr>
        <p:txBody>
          <a:bodyPr>
            <a:normAutofit fontScale="70000" lnSpcReduction="20000"/>
          </a:bodyPr>
          <a:lstStyle/>
          <a:p>
            <a:pPr marL="0" indent="0">
              <a:buNone/>
            </a:pPr>
            <a:r>
              <a:rPr lang="en-GB" dirty="0"/>
              <a:t>Annual €1,500 prize for the best global PhD thesis in the previous 18 months, €500 for 2 runners-up</a:t>
            </a:r>
          </a:p>
          <a:p>
            <a:pPr marL="0" indent="0">
              <a:buNone/>
            </a:pPr>
            <a:r>
              <a:rPr lang="en-GB" dirty="0"/>
              <a:t> </a:t>
            </a:r>
          </a:p>
          <a:p>
            <a:pPr marL="0" indent="0">
              <a:buNone/>
            </a:pPr>
            <a:r>
              <a:rPr lang="en-GB" dirty="0"/>
              <a:t>2024 winner: </a:t>
            </a:r>
            <a:br>
              <a:rPr lang="en-GB" dirty="0"/>
            </a:br>
            <a:r>
              <a:rPr lang="en-GB" dirty="0"/>
              <a:t>Dr. </a:t>
            </a:r>
            <a:r>
              <a:rPr lang="en-GB" dirty="0" err="1"/>
              <a:t>Hongying</a:t>
            </a:r>
            <a:r>
              <a:rPr lang="en-GB" dirty="0"/>
              <a:t> Zhao, RMIT University</a:t>
            </a:r>
          </a:p>
          <a:p>
            <a:pPr marL="0" indent="0">
              <a:buNone/>
            </a:pPr>
            <a:endParaRPr lang="en-GB" dirty="0"/>
          </a:p>
          <a:p>
            <a:pPr marL="457200" lvl="1" indent="0">
              <a:buNone/>
            </a:pPr>
            <a:r>
              <a:rPr lang="en-GB" i="1" dirty="0"/>
              <a:t>“</a:t>
            </a:r>
            <a:r>
              <a:rPr lang="en-US" i="1" dirty="0"/>
              <a:t>Energy, Economic and Environmental Performances of BIPV Façade in Urban Environment: a Machine Learning Based Urban Morphology Method</a:t>
            </a:r>
            <a:r>
              <a:rPr lang="en-GB" i="1" dirty="0"/>
              <a:t>”</a:t>
            </a:r>
            <a:br>
              <a:rPr lang="en-GB" dirty="0"/>
            </a:br>
            <a:endParaRPr lang="en-GB" dirty="0"/>
          </a:p>
          <a:p>
            <a:pPr marL="0" indent="0">
              <a:buNone/>
            </a:pPr>
            <a:r>
              <a:rPr lang="en-GB" dirty="0"/>
              <a:t>Next call for entries May 2026, </a:t>
            </a:r>
            <a:br>
              <a:rPr lang="en-GB" dirty="0"/>
            </a:br>
            <a:r>
              <a:rPr lang="en-GB" dirty="0"/>
              <a:t>deadline end September</a:t>
            </a:r>
          </a:p>
          <a:p>
            <a:pPr marL="0" indent="0">
              <a:buNone/>
            </a:pPr>
            <a:endParaRPr lang="en-GB" dirty="0"/>
          </a:p>
          <a:p>
            <a:pPr marL="0" indent="0">
              <a:buNone/>
            </a:pPr>
            <a:r>
              <a:rPr lang="en-GB" dirty="0"/>
              <a:t>See </a:t>
            </a:r>
            <a:r>
              <a:rPr lang="en-GB" dirty="0">
                <a:hlinkClick r:id="rId3"/>
              </a:rPr>
              <a:t>cibworld.org/student-awards</a:t>
            </a:r>
            <a:endParaRPr lang="en-GB" dirty="0"/>
          </a:p>
          <a:p>
            <a:pPr marL="0" indent="0">
              <a:buNone/>
            </a:pPr>
            <a:endParaRPr lang="en-GB" dirty="0"/>
          </a:p>
        </p:txBody>
      </p:sp>
      <p:pic>
        <p:nvPicPr>
          <p:cNvPr id="4" name="Picture 3">
            <a:extLst>
              <a:ext uri="{FF2B5EF4-FFF2-40B4-BE49-F238E27FC236}">
                <a16:creationId xmlns:a16="http://schemas.microsoft.com/office/drawing/2014/main" id="{3EA2C964-231E-7240-EB70-AC19A656FD02}"/>
              </a:ext>
            </a:extLst>
          </p:cNvPr>
          <p:cNvPicPr>
            <a:picLocks noChangeAspect="1"/>
          </p:cNvPicPr>
          <p:nvPr/>
        </p:nvPicPr>
        <p:blipFill>
          <a:blip r:embed="rId4"/>
          <a:stretch>
            <a:fillRect/>
          </a:stretch>
        </p:blipFill>
        <p:spPr>
          <a:xfrm>
            <a:off x="7725835" y="3640019"/>
            <a:ext cx="1656000" cy="1656000"/>
          </a:xfrm>
          <a:prstGeom prst="rect">
            <a:avLst/>
          </a:prstGeom>
        </p:spPr>
      </p:pic>
      <p:pic>
        <p:nvPicPr>
          <p:cNvPr id="6" name="Picture 5">
            <a:extLst>
              <a:ext uri="{FF2B5EF4-FFF2-40B4-BE49-F238E27FC236}">
                <a16:creationId xmlns:a16="http://schemas.microsoft.com/office/drawing/2014/main" id="{C4C3C9B5-58D1-4807-60D3-3374FB5DC86E}"/>
              </a:ext>
            </a:extLst>
          </p:cNvPr>
          <p:cNvPicPr>
            <a:picLocks noChangeAspect="1"/>
          </p:cNvPicPr>
          <p:nvPr/>
        </p:nvPicPr>
        <p:blipFill>
          <a:blip r:embed="rId5"/>
          <a:stretch>
            <a:fillRect/>
          </a:stretch>
        </p:blipFill>
        <p:spPr>
          <a:xfrm>
            <a:off x="9587631" y="1773000"/>
            <a:ext cx="1656000" cy="1656000"/>
          </a:xfrm>
          <a:prstGeom prst="rect">
            <a:avLst/>
          </a:prstGeom>
          <a:ln>
            <a:solidFill>
              <a:schemeClr val="tx1"/>
            </a:solidFill>
          </a:ln>
        </p:spPr>
      </p:pic>
      <p:pic>
        <p:nvPicPr>
          <p:cNvPr id="8" name="Picture 7" descr="A person in a blue shirt&#10;&#10;Description automatically generated">
            <a:extLst>
              <a:ext uri="{FF2B5EF4-FFF2-40B4-BE49-F238E27FC236}">
                <a16:creationId xmlns:a16="http://schemas.microsoft.com/office/drawing/2014/main" id="{6683CB0F-9BA7-DD35-6E74-C2020B1B9D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7631" y="3640019"/>
            <a:ext cx="1656000" cy="1656000"/>
          </a:xfrm>
          <a:prstGeom prst="rect">
            <a:avLst/>
          </a:prstGeom>
        </p:spPr>
      </p:pic>
      <p:pic>
        <p:nvPicPr>
          <p:cNvPr id="7" name="Picture 6" descr="A person smiling for a picture&#10;&#10;AI-generated content may be incorrect.">
            <a:extLst>
              <a:ext uri="{FF2B5EF4-FFF2-40B4-BE49-F238E27FC236}">
                <a16:creationId xmlns:a16="http://schemas.microsoft.com/office/drawing/2014/main" id="{33B14EC2-9189-B8E9-CA60-479E0B4BD3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5835" y="1773000"/>
            <a:ext cx="1656000" cy="1656000"/>
          </a:xfrm>
          <a:prstGeom prst="rect">
            <a:avLst/>
          </a:prstGeom>
        </p:spPr>
      </p:pic>
    </p:spTree>
    <p:extLst>
      <p:ext uri="{BB962C8B-B14F-4D97-AF65-F5344CB8AC3E}">
        <p14:creationId xmlns:p14="http://schemas.microsoft.com/office/powerpoint/2010/main" val="2202089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B87A-60CD-477A-8400-198EF17D6F03}"/>
              </a:ext>
            </a:extLst>
          </p:cNvPr>
          <p:cNvSpPr>
            <a:spLocks noGrp="1"/>
          </p:cNvSpPr>
          <p:nvPr>
            <p:ph type="title"/>
          </p:nvPr>
        </p:nvSpPr>
        <p:spPr>
          <a:xfrm>
            <a:off x="838200" y="365125"/>
            <a:ext cx="10515600" cy="1325563"/>
          </a:xfrm>
        </p:spPr>
        <p:txBody>
          <a:bodyPr>
            <a:normAutofit/>
          </a:bodyPr>
          <a:lstStyle/>
          <a:p>
            <a:r>
              <a:rPr lang="en-GB"/>
              <a:t>Keith Hampson ECR-Industry Award </a:t>
            </a:r>
            <a:br>
              <a:rPr lang="en-GB"/>
            </a:br>
            <a:endParaRPr lang="en-GB"/>
          </a:p>
        </p:txBody>
      </p:sp>
      <p:sp>
        <p:nvSpPr>
          <p:cNvPr id="3" name="Text Placeholder 2">
            <a:extLst>
              <a:ext uri="{FF2B5EF4-FFF2-40B4-BE49-F238E27FC236}">
                <a16:creationId xmlns:a16="http://schemas.microsoft.com/office/drawing/2014/main" id="{92BF15C0-C553-4274-848C-C50D7ECEB0BF}"/>
              </a:ext>
            </a:extLst>
          </p:cNvPr>
          <p:cNvSpPr>
            <a:spLocks noGrp="1"/>
          </p:cNvSpPr>
          <p:nvPr>
            <p:ph idx="1"/>
          </p:nvPr>
        </p:nvSpPr>
        <p:spPr>
          <a:xfrm>
            <a:off x="838200" y="1831100"/>
            <a:ext cx="5518796" cy="4351338"/>
          </a:xfrm>
        </p:spPr>
        <p:txBody>
          <a:bodyPr>
            <a:normAutofit fontScale="70000" lnSpcReduction="20000"/>
          </a:bodyPr>
          <a:lstStyle/>
          <a:p>
            <a:pPr marL="0" indent="0">
              <a:buNone/>
            </a:pPr>
            <a:r>
              <a:rPr lang="en-GB" dirty="0"/>
              <a:t>Annual prize of €1,000 to promote new and innovative connections between ECRs and the built environment industry</a:t>
            </a:r>
            <a:br>
              <a:rPr lang="en-GB" dirty="0"/>
            </a:br>
            <a:endParaRPr lang="en-GB" dirty="0"/>
          </a:p>
          <a:p>
            <a:r>
              <a:rPr lang="en-GB" dirty="0"/>
              <a:t>2024 winner:</a:t>
            </a:r>
            <a:br>
              <a:rPr lang="en-GB" dirty="0"/>
            </a:br>
            <a:r>
              <a:rPr lang="en-GB" dirty="0"/>
              <a:t>Arghavan Akbarieh, Eindhoven University of Technology</a:t>
            </a:r>
          </a:p>
          <a:p>
            <a:pPr marL="457200" lvl="1" indent="0">
              <a:buNone/>
            </a:pPr>
            <a:br>
              <a:rPr lang="en-GB" i="1" dirty="0"/>
            </a:br>
            <a:r>
              <a:rPr lang="en-GB" i="1" dirty="0"/>
              <a:t>“</a:t>
            </a:r>
            <a:r>
              <a:rPr lang="en-GB" dirty="0"/>
              <a:t>to </a:t>
            </a:r>
            <a:r>
              <a:rPr lang="en-US" dirty="0"/>
              <a:t>further research on creating an AI-driven serious game that supports construction professionals in ISO 19650 standards and </a:t>
            </a:r>
            <a:r>
              <a:rPr lang="en-US" dirty="0" err="1"/>
              <a:t>openBIM</a:t>
            </a:r>
            <a:r>
              <a:rPr lang="en-US" dirty="0"/>
              <a:t> practices</a:t>
            </a:r>
            <a:r>
              <a:rPr lang="en-GB" i="1" dirty="0"/>
              <a:t>”</a:t>
            </a:r>
          </a:p>
          <a:p>
            <a:pPr marL="0" indent="0">
              <a:buNone/>
            </a:pPr>
            <a:endParaRPr lang="en-GB" dirty="0"/>
          </a:p>
          <a:p>
            <a:pPr marL="0" indent="0">
              <a:buNone/>
            </a:pPr>
            <a:r>
              <a:rPr lang="en-GB" dirty="0"/>
              <a:t>Next call for entries June 2026, </a:t>
            </a:r>
            <a:br>
              <a:rPr lang="en-GB" dirty="0"/>
            </a:br>
            <a:r>
              <a:rPr lang="en-GB" dirty="0"/>
              <a:t>deadline end September</a:t>
            </a:r>
          </a:p>
          <a:p>
            <a:pPr marL="0" indent="0">
              <a:buNone/>
            </a:pPr>
            <a:endParaRPr lang="en-GB" dirty="0"/>
          </a:p>
          <a:p>
            <a:pPr marL="0" indent="0">
              <a:buNone/>
            </a:pPr>
            <a:r>
              <a:rPr lang="en-GB" dirty="0"/>
              <a:t>See </a:t>
            </a:r>
            <a:r>
              <a:rPr lang="en-GB" dirty="0">
                <a:hlinkClick r:id="rId3"/>
              </a:rPr>
              <a:t>cibworld.org/student-awards</a:t>
            </a:r>
            <a:endParaRPr lang="en-GB" dirty="0"/>
          </a:p>
          <a:p>
            <a:pPr marL="0" indent="0">
              <a:buNone/>
            </a:pPr>
            <a:endParaRPr lang="en-GB" dirty="0"/>
          </a:p>
          <a:p>
            <a:pPr marL="457200" lvl="1" indent="0">
              <a:buNone/>
            </a:pPr>
            <a:endParaRPr lang="en-GB" dirty="0"/>
          </a:p>
        </p:txBody>
      </p:sp>
      <p:pic>
        <p:nvPicPr>
          <p:cNvPr id="5" name="Picture 4" descr="A person in a red sweater&#10;&#10;AI-generated content may be incorrect.">
            <a:extLst>
              <a:ext uri="{FF2B5EF4-FFF2-40B4-BE49-F238E27FC236}">
                <a16:creationId xmlns:a16="http://schemas.microsoft.com/office/drawing/2014/main" id="{F2A784AE-CCB0-2EBC-1383-919797D91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5569" y="1831100"/>
            <a:ext cx="3060000" cy="3060000"/>
          </a:xfrm>
          <a:prstGeom prst="rect">
            <a:avLst/>
          </a:prstGeom>
        </p:spPr>
      </p:pic>
      <p:pic>
        <p:nvPicPr>
          <p:cNvPr id="8" name="Picture 7" descr="A red and black sign with white text&#10;&#10;AI-generated content may be incorrect.">
            <a:extLst>
              <a:ext uri="{FF2B5EF4-FFF2-40B4-BE49-F238E27FC236}">
                <a16:creationId xmlns:a16="http://schemas.microsoft.com/office/drawing/2014/main" id="{0ABE94E9-D9C4-54DC-ACA7-4748DD4CC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5569" y="5031512"/>
            <a:ext cx="3024000" cy="628993"/>
          </a:xfrm>
          <a:prstGeom prst="rect">
            <a:avLst/>
          </a:prstGeom>
        </p:spPr>
      </p:pic>
    </p:spTree>
    <p:extLst>
      <p:ext uri="{BB962C8B-B14F-4D97-AF65-F5344CB8AC3E}">
        <p14:creationId xmlns:p14="http://schemas.microsoft.com/office/powerpoint/2010/main" val="73533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A43CD3-51B7-3DD7-E639-01BD1722CB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93A67-19BE-05A8-8F91-B44E196E1FC8}"/>
              </a:ext>
            </a:extLst>
          </p:cNvPr>
          <p:cNvSpPr>
            <a:spLocks noGrp="1"/>
          </p:cNvSpPr>
          <p:nvPr>
            <p:ph type="title"/>
          </p:nvPr>
        </p:nvSpPr>
        <p:spPr>
          <a:xfrm>
            <a:off x="838200" y="365125"/>
            <a:ext cx="10021478" cy="1325563"/>
          </a:xfrm>
        </p:spPr>
        <p:txBody>
          <a:bodyPr>
            <a:normAutofit/>
          </a:bodyPr>
          <a:lstStyle/>
          <a:p>
            <a:r>
              <a:rPr lang="en-GB" sz="4000" dirty="0"/>
              <a:t>Makarand Hastak Visiting Scholar Award</a:t>
            </a:r>
            <a:br>
              <a:rPr lang="en-GB" sz="4000" dirty="0"/>
            </a:br>
            <a:endParaRPr lang="en-GB" sz="4000" dirty="0"/>
          </a:p>
        </p:txBody>
      </p:sp>
      <p:sp>
        <p:nvSpPr>
          <p:cNvPr id="3" name="Text Placeholder 2">
            <a:extLst>
              <a:ext uri="{FF2B5EF4-FFF2-40B4-BE49-F238E27FC236}">
                <a16:creationId xmlns:a16="http://schemas.microsoft.com/office/drawing/2014/main" id="{B9B28B97-2DD6-3F21-DC27-9E28D35D60ED}"/>
              </a:ext>
            </a:extLst>
          </p:cNvPr>
          <p:cNvSpPr>
            <a:spLocks noGrp="1"/>
          </p:cNvSpPr>
          <p:nvPr>
            <p:ph idx="1"/>
          </p:nvPr>
        </p:nvSpPr>
        <p:spPr>
          <a:xfrm>
            <a:off x="838200" y="1831100"/>
            <a:ext cx="5518796" cy="4351338"/>
          </a:xfrm>
        </p:spPr>
        <p:txBody>
          <a:bodyPr>
            <a:normAutofit/>
          </a:bodyPr>
          <a:lstStyle/>
          <a:p>
            <a:r>
              <a:rPr lang="en-GB" sz="2000" dirty="0"/>
              <a:t>Annual prize of €3K to support and promote collaboration between members in different regions of the world</a:t>
            </a:r>
            <a:br>
              <a:rPr lang="en-GB" sz="2000" dirty="0"/>
            </a:br>
            <a:endParaRPr lang="en-GB" sz="2000" dirty="0"/>
          </a:p>
          <a:p>
            <a:r>
              <a:rPr lang="en-GB" sz="2000" dirty="0"/>
              <a:t>Call for entries April 2026, deadline end May</a:t>
            </a:r>
          </a:p>
          <a:p>
            <a:endParaRPr lang="en-GB" sz="2000" dirty="0"/>
          </a:p>
          <a:p>
            <a:pPr lvl="1"/>
            <a:endParaRPr lang="en-GB" sz="1800" dirty="0"/>
          </a:p>
        </p:txBody>
      </p:sp>
      <p:sp>
        <p:nvSpPr>
          <p:cNvPr id="5" name="TextBox 4">
            <a:extLst>
              <a:ext uri="{FF2B5EF4-FFF2-40B4-BE49-F238E27FC236}">
                <a16:creationId xmlns:a16="http://schemas.microsoft.com/office/drawing/2014/main" id="{CD3FC751-5599-6AD8-07B2-1F34177F5C22}"/>
              </a:ext>
            </a:extLst>
          </p:cNvPr>
          <p:cNvSpPr txBox="1"/>
          <p:nvPr/>
        </p:nvSpPr>
        <p:spPr>
          <a:xfrm>
            <a:off x="7590527" y="4691949"/>
            <a:ext cx="2576732" cy="830997"/>
          </a:xfrm>
          <a:prstGeom prst="rect">
            <a:avLst/>
          </a:prstGeom>
          <a:noFill/>
        </p:spPr>
        <p:txBody>
          <a:bodyPr wrap="square">
            <a:spAutoFit/>
          </a:bodyPr>
          <a:lstStyle/>
          <a:p>
            <a:pPr algn="ctr">
              <a:spcBef>
                <a:spcPts val="600"/>
              </a:spcBef>
              <a:spcAft>
                <a:spcPts val="1200"/>
              </a:spcAft>
            </a:pPr>
            <a:r>
              <a:rPr lang="en-US" sz="1600">
                <a:solidFill>
                  <a:schemeClr val="tx1"/>
                </a:solidFill>
              </a:rPr>
              <a:t>Makarand, Mark Hastak</a:t>
            </a:r>
            <a:br>
              <a:rPr lang="en-US" sz="1600"/>
            </a:br>
            <a:r>
              <a:rPr lang="en-US" sz="1600" b="0">
                <a:solidFill>
                  <a:schemeClr val="tx1"/>
                </a:solidFill>
              </a:rPr>
              <a:t>Purdue University </a:t>
            </a:r>
            <a:r>
              <a:rPr lang="en-US" sz="1600">
                <a:solidFill>
                  <a:schemeClr val="tx1"/>
                </a:solidFill>
              </a:rPr>
              <a:t>USA</a:t>
            </a:r>
            <a:br>
              <a:rPr lang="en-US" sz="1600">
                <a:solidFill>
                  <a:schemeClr val="tx1"/>
                </a:solidFill>
              </a:rPr>
            </a:br>
            <a:r>
              <a:rPr lang="en-US" sz="1600">
                <a:solidFill>
                  <a:schemeClr val="tx1"/>
                </a:solidFill>
              </a:rPr>
              <a:t>CIB President 2022-2025</a:t>
            </a:r>
          </a:p>
        </p:txBody>
      </p:sp>
      <p:pic>
        <p:nvPicPr>
          <p:cNvPr id="7" name="Picture 6" descr="A person in a suit smiling&#10;&#10;AI-generated content may be incorrect.">
            <a:extLst>
              <a:ext uri="{FF2B5EF4-FFF2-40B4-BE49-F238E27FC236}">
                <a16:creationId xmlns:a16="http://schemas.microsoft.com/office/drawing/2014/main" id="{2A7A4238-A910-75A7-5568-E64276217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5473" y="1685293"/>
            <a:ext cx="2916000" cy="2916000"/>
          </a:xfrm>
          <a:prstGeom prst="rect">
            <a:avLst/>
          </a:prstGeom>
        </p:spPr>
      </p:pic>
    </p:spTree>
    <p:extLst>
      <p:ext uri="{BB962C8B-B14F-4D97-AF65-F5344CB8AC3E}">
        <p14:creationId xmlns:p14="http://schemas.microsoft.com/office/powerpoint/2010/main" val="182128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EFAAA9-C073-4EA9-86BC-3F9AC0E8BB06}"/>
              </a:ext>
            </a:extLst>
          </p:cNvPr>
          <p:cNvSpPr>
            <a:spLocks noGrp="1"/>
          </p:cNvSpPr>
          <p:nvPr>
            <p:ph type="title"/>
          </p:nvPr>
        </p:nvSpPr>
        <p:spPr>
          <a:xfrm>
            <a:off x="838200" y="759995"/>
            <a:ext cx="10515600" cy="930693"/>
          </a:xfrm>
        </p:spPr>
        <p:txBody>
          <a:bodyPr>
            <a:normAutofit/>
          </a:bodyPr>
          <a:lstStyle/>
          <a:p>
            <a:r>
              <a:rPr lang="en-GB"/>
              <a:t>Membership</a:t>
            </a:r>
            <a:endParaRPr lang="en-GB">
              <a:highlight>
                <a:srgbClr val="FFFF00"/>
              </a:highlight>
            </a:endParaRPr>
          </a:p>
        </p:txBody>
      </p:sp>
      <p:sp>
        <p:nvSpPr>
          <p:cNvPr id="9" name="Text Placeholder 8">
            <a:extLst>
              <a:ext uri="{FF2B5EF4-FFF2-40B4-BE49-F238E27FC236}">
                <a16:creationId xmlns:a16="http://schemas.microsoft.com/office/drawing/2014/main" id="{6D3DE23A-40EF-49FD-AADE-FC3698F2FE1D}"/>
              </a:ext>
            </a:extLst>
          </p:cNvPr>
          <p:cNvSpPr>
            <a:spLocks noGrp="1"/>
          </p:cNvSpPr>
          <p:nvPr>
            <p:ph idx="1"/>
          </p:nvPr>
        </p:nvSpPr>
        <p:spPr>
          <a:xfrm>
            <a:off x="838199" y="1831099"/>
            <a:ext cx="5322405" cy="4715555"/>
          </a:xfrm>
        </p:spPr>
        <p:txBody>
          <a:bodyPr>
            <a:normAutofit fontScale="92500" lnSpcReduction="10000"/>
          </a:bodyPr>
          <a:lstStyle/>
          <a:p>
            <a:pPr marL="0" indent="0">
              <a:buNone/>
            </a:pPr>
            <a:r>
              <a:rPr lang="en-GB" dirty="0"/>
              <a:t>Over 80 corporate members, 75% universities, over 3000 experts</a:t>
            </a:r>
          </a:p>
          <a:p>
            <a:pPr marL="0" indent="0">
              <a:buNone/>
            </a:pPr>
            <a:endParaRPr lang="en-GB" dirty="0"/>
          </a:p>
          <a:p>
            <a:pPr marL="0" indent="0">
              <a:buNone/>
            </a:pPr>
            <a:r>
              <a:rPr lang="en-GB" dirty="0"/>
              <a:t>From 60 different countries</a:t>
            </a:r>
          </a:p>
          <a:p>
            <a:pPr marL="0" indent="0">
              <a:buNone/>
            </a:pPr>
            <a:endParaRPr lang="en-GB" dirty="0"/>
          </a:p>
          <a:p>
            <a:pPr marL="0" indent="0">
              <a:buNone/>
            </a:pPr>
            <a:r>
              <a:rPr lang="en-GB" dirty="0"/>
              <a:t>Targeting growth </a:t>
            </a:r>
          </a:p>
          <a:p>
            <a:pPr marL="457200" indent="-457200">
              <a:buFont typeface="Arial" panose="020B0604020202020204" pitchFamily="34" charset="0"/>
              <a:buChar char="•"/>
            </a:pPr>
            <a:r>
              <a:rPr lang="en-GB" dirty="0"/>
              <a:t>developing and under-represented countries</a:t>
            </a:r>
          </a:p>
          <a:p>
            <a:pPr marL="457200" indent="-457200">
              <a:buFont typeface="Arial" panose="020B0604020202020204" pitchFamily="34" charset="0"/>
              <a:buChar char="•"/>
            </a:pPr>
            <a:r>
              <a:rPr lang="en-GB" dirty="0"/>
              <a:t>industry innovators</a:t>
            </a:r>
          </a:p>
          <a:p>
            <a:pPr marL="457200" indent="-457200">
              <a:buFont typeface="Arial" panose="020B0604020202020204" pitchFamily="34" charset="0"/>
              <a:buChar char="•"/>
            </a:pPr>
            <a:r>
              <a:rPr lang="en-GB" dirty="0"/>
              <a:t>research funders and policy-makers</a:t>
            </a:r>
          </a:p>
        </p:txBody>
      </p:sp>
      <p:pic>
        <p:nvPicPr>
          <p:cNvPr id="4" name="Picture 3" descr="A black text with white background&#10;&#10;Description automatically generated">
            <a:extLst>
              <a:ext uri="{FF2B5EF4-FFF2-40B4-BE49-F238E27FC236}">
                <a16:creationId xmlns:a16="http://schemas.microsoft.com/office/drawing/2014/main" id="{D57C1E2A-469B-E12A-6B91-832D590EB80F}"/>
              </a:ext>
            </a:extLst>
          </p:cNvPr>
          <p:cNvPicPr>
            <a:picLocks noChangeAspect="1"/>
          </p:cNvPicPr>
          <p:nvPr/>
        </p:nvPicPr>
        <p:blipFill rotWithShape="1">
          <a:blip r:embed="rId3">
            <a:extLst>
              <a:ext uri="{28A0092B-C50C-407E-A947-70E740481C1C}">
                <a14:useLocalDpi xmlns:a14="http://schemas.microsoft.com/office/drawing/2010/main" val="0"/>
              </a:ext>
            </a:extLst>
          </a:blip>
          <a:srcRect l="12684" t="14804" r="11490" b="18731"/>
          <a:stretch/>
        </p:blipFill>
        <p:spPr>
          <a:xfrm>
            <a:off x="9443188" y="5788606"/>
            <a:ext cx="705946" cy="309399"/>
          </a:xfrm>
          <a:prstGeom prst="rect">
            <a:avLst/>
          </a:prstGeom>
        </p:spPr>
      </p:pic>
      <p:pic>
        <p:nvPicPr>
          <p:cNvPr id="12" name="Picture 11" descr="A blue and white logo&#10;&#10;Description automatically generated">
            <a:extLst>
              <a:ext uri="{FF2B5EF4-FFF2-40B4-BE49-F238E27FC236}">
                <a16:creationId xmlns:a16="http://schemas.microsoft.com/office/drawing/2014/main" id="{EC2C1223-2B9E-3BBD-DBB8-55C0CFA7D9DA}"/>
              </a:ext>
            </a:extLst>
          </p:cNvPr>
          <p:cNvPicPr>
            <a:picLocks noChangeAspect="1"/>
          </p:cNvPicPr>
          <p:nvPr/>
        </p:nvPicPr>
        <p:blipFill rotWithShape="1">
          <a:blip r:embed="rId4">
            <a:extLst>
              <a:ext uri="{28A0092B-C50C-407E-A947-70E740481C1C}">
                <a14:useLocalDpi xmlns:a14="http://schemas.microsoft.com/office/drawing/2010/main" val="0"/>
              </a:ext>
            </a:extLst>
          </a:blip>
          <a:srcRect l="9453" t="10285" r="11443" b="17216"/>
          <a:stretch/>
        </p:blipFill>
        <p:spPr>
          <a:xfrm>
            <a:off x="6922746" y="4430413"/>
            <a:ext cx="1523476" cy="540596"/>
          </a:xfrm>
          <a:prstGeom prst="rect">
            <a:avLst/>
          </a:prstGeom>
        </p:spPr>
      </p:pic>
      <p:pic>
        <p:nvPicPr>
          <p:cNvPr id="14" name="Picture 13" descr="A black background with grey text&#10;&#10;Description automatically generated">
            <a:extLst>
              <a:ext uri="{FF2B5EF4-FFF2-40B4-BE49-F238E27FC236}">
                <a16:creationId xmlns:a16="http://schemas.microsoft.com/office/drawing/2014/main" id="{497B9A5A-DEA4-E8E8-D80C-A6EC131D3A58}"/>
              </a:ext>
            </a:extLst>
          </p:cNvPr>
          <p:cNvPicPr>
            <a:picLocks noChangeAspect="1"/>
          </p:cNvPicPr>
          <p:nvPr/>
        </p:nvPicPr>
        <p:blipFill rotWithShape="1">
          <a:blip r:embed="rId5">
            <a:extLst>
              <a:ext uri="{28A0092B-C50C-407E-A947-70E740481C1C}">
                <a14:useLocalDpi xmlns:a14="http://schemas.microsoft.com/office/drawing/2010/main" val="0"/>
              </a:ext>
            </a:extLst>
          </a:blip>
          <a:srcRect t="32459" b="31774"/>
          <a:stretch/>
        </p:blipFill>
        <p:spPr>
          <a:xfrm>
            <a:off x="6295316" y="5841045"/>
            <a:ext cx="1254859" cy="256960"/>
          </a:xfrm>
          <a:prstGeom prst="rect">
            <a:avLst/>
          </a:prstGeom>
        </p:spPr>
      </p:pic>
      <p:pic>
        <p:nvPicPr>
          <p:cNvPr id="16" name="Picture 15" descr="A logo with blue letters&#10;&#10;Description automatically generated">
            <a:extLst>
              <a:ext uri="{FF2B5EF4-FFF2-40B4-BE49-F238E27FC236}">
                <a16:creationId xmlns:a16="http://schemas.microsoft.com/office/drawing/2014/main" id="{D55EA3CC-8374-E0A7-E817-E2E486A2374C}"/>
              </a:ext>
            </a:extLst>
          </p:cNvPr>
          <p:cNvPicPr>
            <a:picLocks noChangeAspect="1"/>
          </p:cNvPicPr>
          <p:nvPr/>
        </p:nvPicPr>
        <p:blipFill rotWithShape="1">
          <a:blip r:embed="rId6">
            <a:extLst>
              <a:ext uri="{28A0092B-C50C-407E-A947-70E740481C1C}">
                <a14:useLocalDpi xmlns:a14="http://schemas.microsoft.com/office/drawing/2010/main" val="0"/>
              </a:ext>
            </a:extLst>
          </a:blip>
          <a:srcRect l="6506" t="15272" r="5068" b="16395"/>
          <a:stretch/>
        </p:blipFill>
        <p:spPr>
          <a:xfrm>
            <a:off x="7961389" y="5214232"/>
            <a:ext cx="969666" cy="335835"/>
          </a:xfrm>
          <a:prstGeom prst="rect">
            <a:avLst/>
          </a:prstGeom>
        </p:spPr>
      </p:pic>
      <p:pic>
        <p:nvPicPr>
          <p:cNvPr id="20" name="Picture 19" descr="A black background with white text&#10;&#10;Description automatically generated">
            <a:extLst>
              <a:ext uri="{FF2B5EF4-FFF2-40B4-BE49-F238E27FC236}">
                <a16:creationId xmlns:a16="http://schemas.microsoft.com/office/drawing/2014/main" id="{961EB622-AB06-3313-339A-55A6534EC7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45847" y="4660411"/>
            <a:ext cx="1788607" cy="357721"/>
          </a:xfrm>
          <a:prstGeom prst="rect">
            <a:avLst/>
          </a:prstGeom>
        </p:spPr>
      </p:pic>
      <p:pic>
        <p:nvPicPr>
          <p:cNvPr id="22" name="Picture 21" descr="A black and blue sign with white text&#10;&#10;Description automatically generated">
            <a:extLst>
              <a:ext uri="{FF2B5EF4-FFF2-40B4-BE49-F238E27FC236}">
                <a16:creationId xmlns:a16="http://schemas.microsoft.com/office/drawing/2014/main" id="{CA4E2A61-048E-6F83-318D-6474D8973A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0466" y="4506927"/>
            <a:ext cx="1236956" cy="263866"/>
          </a:xfrm>
          <a:prstGeom prst="rect">
            <a:avLst/>
          </a:prstGeom>
        </p:spPr>
      </p:pic>
      <p:pic>
        <p:nvPicPr>
          <p:cNvPr id="24" name="Picture 23" descr="A logo for a company&#10;&#10;Description automatically generated">
            <a:extLst>
              <a:ext uri="{FF2B5EF4-FFF2-40B4-BE49-F238E27FC236}">
                <a16:creationId xmlns:a16="http://schemas.microsoft.com/office/drawing/2014/main" id="{AC88ABAD-3918-7E28-5B59-0F26C62E99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52364" y="5788606"/>
            <a:ext cx="1016035" cy="503846"/>
          </a:xfrm>
          <a:prstGeom prst="rect">
            <a:avLst/>
          </a:prstGeom>
        </p:spPr>
      </p:pic>
      <p:pic>
        <p:nvPicPr>
          <p:cNvPr id="26" name="Picture 25" descr="A blue and white logo&#10;&#10;Description automatically generated">
            <a:extLst>
              <a:ext uri="{FF2B5EF4-FFF2-40B4-BE49-F238E27FC236}">
                <a16:creationId xmlns:a16="http://schemas.microsoft.com/office/drawing/2014/main" id="{5DF57EED-13C2-86E0-652B-51ABDBB783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45847" y="5067944"/>
            <a:ext cx="580851" cy="714329"/>
          </a:xfrm>
          <a:prstGeom prst="rect">
            <a:avLst/>
          </a:prstGeom>
        </p:spPr>
      </p:pic>
      <p:pic>
        <p:nvPicPr>
          <p:cNvPr id="28" name="Picture 27" descr="A logo for the national research council of italy&#10;&#10;Description automatically generated">
            <a:extLst>
              <a:ext uri="{FF2B5EF4-FFF2-40B4-BE49-F238E27FC236}">
                <a16:creationId xmlns:a16="http://schemas.microsoft.com/office/drawing/2014/main" id="{7325562F-E389-23D9-066C-CB04F543126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19473" y="4952659"/>
            <a:ext cx="733011" cy="549758"/>
          </a:xfrm>
          <a:prstGeom prst="rect">
            <a:avLst/>
          </a:prstGeom>
        </p:spPr>
      </p:pic>
      <p:pic>
        <p:nvPicPr>
          <p:cNvPr id="5" name="Picture 4" descr="A red white and black triangle and black triangle&#10;&#10;AI-generated content may be incorrect.">
            <a:extLst>
              <a:ext uri="{FF2B5EF4-FFF2-40B4-BE49-F238E27FC236}">
                <a16:creationId xmlns:a16="http://schemas.microsoft.com/office/drawing/2014/main" id="{BDD7DCAB-9A46-ED2F-93FC-4797119319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58852" y="5148150"/>
            <a:ext cx="468000" cy="468000"/>
          </a:xfrm>
          <a:prstGeom prst="rect">
            <a:avLst/>
          </a:prstGeom>
        </p:spPr>
      </p:pic>
      <p:pic>
        <p:nvPicPr>
          <p:cNvPr id="3" name="Picture 2" descr="The diagram illustrates a world map showcasing the distribution of CIB (Credit Information Bureau) members across various countries.&#10;&#10;AI-generated content may be incorrect.">
            <a:extLst>
              <a:ext uri="{FF2B5EF4-FFF2-40B4-BE49-F238E27FC236}">
                <a16:creationId xmlns:a16="http://schemas.microsoft.com/office/drawing/2014/main" id="{080F543B-D18E-00E2-2143-F4298A9994F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8933" y="1241850"/>
            <a:ext cx="5083256" cy="2833291"/>
          </a:xfrm>
          <a:prstGeom prst="rect">
            <a:avLst/>
          </a:prstGeom>
        </p:spPr>
      </p:pic>
      <p:pic>
        <p:nvPicPr>
          <p:cNvPr id="2" name="Picture 1">
            <a:extLst>
              <a:ext uri="{FF2B5EF4-FFF2-40B4-BE49-F238E27FC236}">
                <a16:creationId xmlns:a16="http://schemas.microsoft.com/office/drawing/2014/main" id="{B6048E94-0F7C-99AA-73AE-59905A9CD609}"/>
              </a:ext>
            </a:extLst>
          </p:cNvPr>
          <p:cNvPicPr>
            <a:picLocks noChangeAspect="1"/>
          </p:cNvPicPr>
          <p:nvPr/>
        </p:nvPicPr>
        <p:blipFill>
          <a:blip r:embed="rId14"/>
          <a:stretch>
            <a:fillRect/>
          </a:stretch>
        </p:blipFill>
        <p:spPr>
          <a:xfrm>
            <a:off x="10601539" y="4075141"/>
            <a:ext cx="1043957" cy="397769"/>
          </a:xfrm>
          <a:prstGeom prst="rect">
            <a:avLst/>
          </a:prstGeom>
        </p:spPr>
      </p:pic>
    </p:spTree>
    <p:extLst>
      <p:ext uri="{BB962C8B-B14F-4D97-AF65-F5344CB8AC3E}">
        <p14:creationId xmlns:p14="http://schemas.microsoft.com/office/powerpoint/2010/main" val="276347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0AE32-6AE9-5E33-0E72-ED0A7440D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D7EC9-BCFD-91B3-64CC-6097DDA02793}"/>
              </a:ext>
            </a:extLst>
          </p:cNvPr>
          <p:cNvSpPr>
            <a:spLocks noGrp="1"/>
          </p:cNvSpPr>
          <p:nvPr>
            <p:ph type="title"/>
          </p:nvPr>
        </p:nvSpPr>
        <p:spPr>
          <a:xfrm>
            <a:off x="838200" y="365125"/>
            <a:ext cx="10515600" cy="1325563"/>
          </a:xfrm>
        </p:spPr>
        <p:txBody>
          <a:bodyPr>
            <a:noAutofit/>
          </a:bodyPr>
          <a:lstStyle/>
          <a:p>
            <a:r>
              <a:rPr lang="en-GB" dirty="0"/>
              <a:t>CIB members 2026</a:t>
            </a:r>
          </a:p>
        </p:txBody>
      </p:sp>
      <p:sp>
        <p:nvSpPr>
          <p:cNvPr id="6" name="Content Placeholder 5">
            <a:extLst>
              <a:ext uri="{FF2B5EF4-FFF2-40B4-BE49-F238E27FC236}">
                <a16:creationId xmlns:a16="http://schemas.microsoft.com/office/drawing/2014/main" id="{6BC3E259-CAD8-E792-0FAE-7CA245C9BAE4}"/>
              </a:ext>
            </a:extLst>
          </p:cNvPr>
          <p:cNvSpPr>
            <a:spLocks noGrp="1"/>
          </p:cNvSpPr>
          <p:nvPr>
            <p:ph idx="1"/>
          </p:nvPr>
        </p:nvSpPr>
        <p:spPr>
          <a:xfrm>
            <a:off x="914400" y="1865838"/>
            <a:ext cx="11002433" cy="1340326"/>
          </a:xfrm>
        </p:spPr>
        <p:txBody>
          <a:bodyPr numCol="3">
            <a:noAutofit/>
          </a:bodyPr>
          <a:lstStyle/>
          <a:p>
            <a:r>
              <a:rPr lang="en-GB" sz="1200" dirty="0">
                <a:effectLst/>
                <a:latin typeface="Aptos" panose="020B0004020202020204" pitchFamily="34" charset="0"/>
                <a:ea typeface="Aptos" panose="020B0004020202020204" pitchFamily="34" charset="0"/>
                <a:cs typeface="Times New Roman" panose="02020603050405020304" pitchFamily="18" charset="0"/>
              </a:rPr>
              <a:t>BRANZ – Building Research Association of New Zealand</a:t>
            </a:r>
          </a:p>
          <a:p>
            <a:r>
              <a:rPr lang="en-US" sz="1200" dirty="0" err="1"/>
              <a:t>Buildwise</a:t>
            </a:r>
            <a:endParaRPr lang="en-US" sz="1200" dirty="0"/>
          </a:p>
          <a:p>
            <a:r>
              <a:rPr lang="en-US" sz="1200" dirty="0"/>
              <a:t>EMI, </a:t>
            </a:r>
            <a:r>
              <a:rPr lang="en-GB" sz="1200" dirty="0"/>
              <a:t>Non-Profit Limited Liability Company for Quality Control and Innovation in Building</a:t>
            </a:r>
            <a:endParaRPr lang="en-US" sz="1200" dirty="0"/>
          </a:p>
          <a:p>
            <a:r>
              <a:rPr lang="en-US" sz="1200" dirty="0" err="1"/>
              <a:t>Glodon</a:t>
            </a:r>
            <a:r>
              <a:rPr lang="en-US" sz="1200" dirty="0"/>
              <a:t> Co. Ltd (Beijing)</a:t>
            </a:r>
          </a:p>
          <a:p>
            <a:r>
              <a:rPr lang="en-US" sz="1200" dirty="0"/>
              <a:t>Massey University</a:t>
            </a:r>
          </a:p>
          <a:p>
            <a:r>
              <a:rPr lang="en-US" sz="1200" dirty="0"/>
              <a:t>National Research Council Canada</a:t>
            </a:r>
          </a:p>
          <a:p>
            <a:r>
              <a:rPr lang="en-US" sz="1200" dirty="0"/>
              <a:t>National Research Council of Italy</a:t>
            </a:r>
          </a:p>
          <a:p>
            <a:r>
              <a:rPr lang="en-US" sz="1200" dirty="0"/>
              <a:t>RMIT University</a:t>
            </a:r>
          </a:p>
          <a:p>
            <a:r>
              <a:rPr lang="en-US" sz="1200" dirty="0" err="1"/>
              <a:t>SBEnrc</a:t>
            </a:r>
            <a:r>
              <a:rPr lang="en-US" sz="1200" dirty="0"/>
              <a:t>/Curtin University</a:t>
            </a:r>
          </a:p>
          <a:p>
            <a:r>
              <a:rPr lang="en-US" sz="1200" dirty="0"/>
              <a:t>Shanghai Research Institute of Building Sciences</a:t>
            </a:r>
          </a:p>
          <a:p>
            <a:r>
              <a:rPr lang="en-GB" sz="1200" dirty="0"/>
              <a:t>South African Council for Project and Construction Management Professions (SACPCMP) </a:t>
            </a:r>
          </a:p>
          <a:p>
            <a:r>
              <a:rPr lang="en-US" sz="1200" dirty="0"/>
              <a:t>TNO Built Environment</a:t>
            </a:r>
            <a:endParaRPr lang="en-GB" sz="1200" dirty="0"/>
          </a:p>
        </p:txBody>
      </p:sp>
      <p:sp>
        <p:nvSpPr>
          <p:cNvPr id="8" name="TextBox 7">
            <a:extLst>
              <a:ext uri="{FF2B5EF4-FFF2-40B4-BE49-F238E27FC236}">
                <a16:creationId xmlns:a16="http://schemas.microsoft.com/office/drawing/2014/main" id="{F59866D3-F7CA-61D9-6607-D704E1251B16}"/>
              </a:ext>
            </a:extLst>
          </p:cNvPr>
          <p:cNvSpPr txBox="1"/>
          <p:nvPr/>
        </p:nvSpPr>
        <p:spPr>
          <a:xfrm>
            <a:off x="914400" y="3752720"/>
            <a:ext cx="10154653" cy="2896525"/>
          </a:xfrm>
          <a:prstGeom prst="rect">
            <a:avLst/>
          </a:prstGeom>
          <a:noFill/>
        </p:spPr>
        <p:txBody>
          <a:bodyPr wrap="square" lIns="91440" tIns="45720" rIns="91440" bIns="45720" numCol="2" spcCol="180000" rtlCol="0" anchor="t">
            <a:noAutofit/>
          </a:bodyPr>
          <a:lstStyle/>
          <a:p>
            <a:pPr>
              <a:lnSpc>
                <a:spcPct val="90000"/>
              </a:lnSpc>
              <a:spcBef>
                <a:spcPts val="1000"/>
              </a:spcBef>
            </a:pPr>
            <a:r>
              <a:rPr lang="en-GB" sz="1200" dirty="0">
                <a:effectLst/>
                <a:latin typeface="Aptos"/>
                <a:ea typeface="Aptos" panose="020B0004020202020204" pitchFamily="34" charset="0"/>
                <a:cs typeface="Times New Roman"/>
              </a:rPr>
              <a:t>Architecture and Building Research Institute – Ministry of the Interior Taiwan</a:t>
            </a:r>
          </a:p>
          <a:p>
            <a:pPr>
              <a:lnSpc>
                <a:spcPct val="90000"/>
              </a:lnSpc>
              <a:spcBef>
                <a:spcPts val="1000"/>
              </a:spcBef>
            </a:pPr>
            <a:r>
              <a:rPr lang="en-GB" sz="1200" dirty="0">
                <a:effectLst/>
                <a:latin typeface="Aptos"/>
                <a:ea typeface="Aptos" panose="020B0004020202020204" pitchFamily="34" charset="0"/>
                <a:cs typeface="Times New Roman"/>
              </a:rPr>
              <a:t>Competence Center Typology and Planning in Architecture, CCTP</a:t>
            </a:r>
          </a:p>
          <a:p>
            <a:pPr>
              <a:lnSpc>
                <a:spcPct val="90000"/>
              </a:lnSpc>
              <a:spcBef>
                <a:spcPts val="1000"/>
              </a:spcBef>
            </a:pPr>
            <a:r>
              <a:rPr lang="en-GB" sz="1200" dirty="0">
                <a:effectLst/>
                <a:latin typeface="Aptos"/>
                <a:ea typeface="Aptos" panose="020B0004020202020204" pitchFamily="34" charset="0"/>
                <a:cs typeface="Times New Roman"/>
              </a:rPr>
              <a:t>Construction Research Institute of Malaysia (CREAM)</a:t>
            </a:r>
          </a:p>
          <a:p>
            <a:pPr>
              <a:lnSpc>
                <a:spcPct val="90000"/>
              </a:lnSpc>
              <a:spcBef>
                <a:spcPts val="1000"/>
              </a:spcBef>
            </a:pPr>
            <a:r>
              <a:rPr lang="en-GB" sz="1200" dirty="0">
                <a:effectLst/>
                <a:latin typeface="Aptos"/>
                <a:ea typeface="Aptos" panose="020B0004020202020204" pitchFamily="34" charset="0"/>
                <a:cs typeface="Times New Roman"/>
              </a:rPr>
              <a:t>Council of Registered Builders of Nigeria</a:t>
            </a:r>
          </a:p>
          <a:p>
            <a:pPr>
              <a:lnSpc>
                <a:spcPct val="90000"/>
              </a:lnSpc>
              <a:spcBef>
                <a:spcPts val="1000"/>
              </a:spcBef>
            </a:pPr>
            <a:r>
              <a:rPr lang="en-GB" sz="1200" dirty="0">
                <a:latin typeface="Aptos"/>
                <a:ea typeface="Aptos" panose="020B0004020202020204" pitchFamily="34" charset="0"/>
                <a:cs typeface="Times New Roman"/>
              </a:rPr>
              <a:t>DGNB - German Sustainable Building Council</a:t>
            </a:r>
            <a:endParaRPr lang="en-GB" sz="1200" dirty="0">
              <a:effectLst/>
              <a:latin typeface="Aptos"/>
              <a:ea typeface="Aptos" panose="020B0004020202020204" pitchFamily="34" charset="0"/>
              <a:cs typeface="Times New Roman"/>
            </a:endParaRPr>
          </a:p>
          <a:p>
            <a:pPr>
              <a:lnSpc>
                <a:spcPct val="90000"/>
              </a:lnSpc>
              <a:spcBef>
                <a:spcPts val="1000"/>
              </a:spcBef>
            </a:pPr>
            <a:r>
              <a:rPr lang="en-GB" sz="1200" dirty="0">
                <a:effectLst/>
                <a:latin typeface="Aptos"/>
                <a:ea typeface="Aptos" panose="020B0004020202020204" pitchFamily="34" charset="0"/>
                <a:cs typeface="Times New Roman"/>
              </a:rPr>
              <a:t>European Construction  and sustainable built environment Technology Platform, ECTP</a:t>
            </a:r>
          </a:p>
          <a:p>
            <a:pPr>
              <a:lnSpc>
                <a:spcPct val="90000"/>
              </a:lnSpc>
              <a:spcBef>
                <a:spcPts val="1000"/>
              </a:spcBef>
            </a:pPr>
            <a:r>
              <a:rPr lang="en-GB" sz="1200" dirty="0">
                <a:effectLst/>
                <a:latin typeface="Aptos"/>
                <a:ea typeface="Aptos" panose="020B0004020202020204" pitchFamily="34" charset="0"/>
                <a:cs typeface="Times New Roman"/>
              </a:rPr>
              <a:t>Fraunhofer Information Center for Planning and Building IRB</a:t>
            </a:r>
          </a:p>
          <a:p>
            <a:pPr>
              <a:lnSpc>
                <a:spcPct val="90000"/>
              </a:lnSpc>
              <a:spcBef>
                <a:spcPts val="1000"/>
              </a:spcBef>
            </a:pPr>
            <a:r>
              <a:rPr lang="en-GB" sz="1200" dirty="0">
                <a:latin typeface="Aptos"/>
                <a:cs typeface="Times New Roman"/>
              </a:rPr>
              <a:t>Granlund</a:t>
            </a:r>
          </a:p>
          <a:p>
            <a:pPr>
              <a:lnSpc>
                <a:spcPct val="90000"/>
              </a:lnSpc>
              <a:spcBef>
                <a:spcPts val="1000"/>
              </a:spcBef>
            </a:pPr>
            <a:r>
              <a:rPr lang="en-GB" sz="1200" dirty="0">
                <a:latin typeface="Aptos"/>
                <a:cs typeface="Times New Roman"/>
              </a:rPr>
              <a:t>Institute of Technology </a:t>
            </a:r>
            <a:r>
              <a:rPr lang="en-GB" sz="1200" dirty="0" err="1">
                <a:latin typeface="Aptos"/>
                <a:cs typeface="Times New Roman"/>
              </a:rPr>
              <a:t>Sepuluh</a:t>
            </a:r>
            <a:r>
              <a:rPr lang="en-GB" sz="1200" dirty="0">
                <a:latin typeface="Aptos"/>
                <a:cs typeface="Times New Roman"/>
              </a:rPr>
              <a:t> </a:t>
            </a:r>
            <a:r>
              <a:rPr lang="en-GB" sz="1200" dirty="0" err="1">
                <a:latin typeface="Aptos"/>
                <a:cs typeface="Times New Roman"/>
              </a:rPr>
              <a:t>Nopember</a:t>
            </a:r>
            <a:endParaRPr lang="en-GB" sz="1200" dirty="0">
              <a:latin typeface="Aptos"/>
              <a:cs typeface="Times New Roman"/>
            </a:endParaRPr>
          </a:p>
          <a:p>
            <a:pPr>
              <a:lnSpc>
                <a:spcPct val="90000"/>
              </a:lnSpc>
              <a:spcBef>
                <a:spcPts val="1000"/>
              </a:spcBef>
            </a:pPr>
            <a:r>
              <a:rPr lang="en-GB" sz="1200" dirty="0">
                <a:effectLst/>
                <a:latin typeface="Aptos"/>
                <a:ea typeface="Aptos" panose="020B0004020202020204" pitchFamily="34" charset="0"/>
                <a:cs typeface="Times New Roman"/>
              </a:rPr>
              <a:t>Instituto de </a:t>
            </a:r>
            <a:r>
              <a:rPr lang="en-GB" sz="1200" dirty="0" err="1">
                <a:effectLst/>
                <a:latin typeface="Aptos"/>
                <a:ea typeface="Aptos" panose="020B0004020202020204" pitchFamily="34" charset="0"/>
                <a:cs typeface="Times New Roman"/>
              </a:rPr>
              <a:t>Pesquisas</a:t>
            </a:r>
            <a:r>
              <a:rPr lang="en-GB" sz="1200" dirty="0">
                <a:effectLst/>
                <a:latin typeface="Aptos"/>
                <a:ea typeface="Aptos" panose="020B0004020202020204" pitchFamily="34" charset="0"/>
                <a:cs typeface="Times New Roman"/>
              </a:rPr>
              <a:t> </a:t>
            </a:r>
            <a:r>
              <a:rPr lang="en-GB" sz="1200" dirty="0" err="1">
                <a:effectLst/>
                <a:latin typeface="Aptos"/>
                <a:ea typeface="Aptos" panose="020B0004020202020204" pitchFamily="34" charset="0"/>
                <a:cs typeface="Times New Roman"/>
              </a:rPr>
              <a:t>Tecnologicas</a:t>
            </a:r>
            <a:r>
              <a:rPr lang="en-GB" sz="1200" dirty="0">
                <a:effectLst/>
                <a:latin typeface="Aptos"/>
                <a:ea typeface="Aptos" panose="020B0004020202020204" pitchFamily="34" charset="0"/>
                <a:cs typeface="Times New Roman"/>
              </a:rPr>
              <a:t> do Estado de Sao Paulo – IPT</a:t>
            </a:r>
          </a:p>
          <a:p>
            <a:pPr>
              <a:lnSpc>
                <a:spcPct val="90000"/>
              </a:lnSpc>
              <a:spcBef>
                <a:spcPts val="1000"/>
              </a:spcBef>
            </a:pPr>
            <a:r>
              <a:rPr lang="en-GB" sz="1200" dirty="0">
                <a:ea typeface="+mn-lt"/>
                <a:cs typeface="+mn-lt"/>
              </a:rPr>
              <a:t>Instituto Superior Técnico, IST</a:t>
            </a:r>
            <a:endParaRPr lang="en-GB" sz="1200" dirty="0"/>
          </a:p>
          <a:p>
            <a:pPr>
              <a:lnSpc>
                <a:spcPct val="90000"/>
              </a:lnSpc>
              <a:spcBef>
                <a:spcPts val="1000"/>
              </a:spcBef>
            </a:pPr>
            <a:r>
              <a:rPr lang="en-GB" sz="1200" dirty="0">
                <a:effectLst/>
                <a:latin typeface="Aptos"/>
                <a:ea typeface="Aptos" panose="020B0004020202020204" pitchFamily="34" charset="0"/>
                <a:cs typeface="Times New Roman"/>
              </a:rPr>
              <a:t>International Code Council</a:t>
            </a:r>
          </a:p>
          <a:p>
            <a:pPr>
              <a:lnSpc>
                <a:spcPct val="90000"/>
              </a:lnSpc>
              <a:spcBef>
                <a:spcPts val="1000"/>
              </a:spcBef>
            </a:pPr>
            <a:r>
              <a:rPr lang="en-GB" sz="1200" dirty="0">
                <a:effectLst/>
                <a:latin typeface="Aptos"/>
                <a:ea typeface="Aptos" panose="020B0004020202020204" pitchFamily="34" charset="0"/>
                <a:cs typeface="Times New Roman"/>
              </a:rPr>
              <a:t>Kashiwagi Solution Model Incorporated</a:t>
            </a:r>
            <a:endParaRPr lang="en-GB" sz="1200" dirty="0">
              <a:ea typeface="Aptos" panose="020B0004020202020204" pitchFamily="34" charset="0"/>
              <a:cs typeface="Times New Roman"/>
            </a:endParaRPr>
          </a:p>
          <a:p>
            <a:pPr>
              <a:lnSpc>
                <a:spcPct val="90000"/>
              </a:lnSpc>
              <a:spcBef>
                <a:spcPts val="1000"/>
              </a:spcBef>
            </a:pPr>
            <a:r>
              <a:rPr lang="en-GB" sz="1200" dirty="0">
                <a:ea typeface="Aptos" panose="020B0004020202020204" pitchFamily="34" charset="0"/>
                <a:cs typeface="Times New Roman"/>
              </a:rPr>
              <a:t>National House Building Regulation Council (NHBRC)</a:t>
            </a:r>
          </a:p>
          <a:p>
            <a:pPr>
              <a:lnSpc>
                <a:spcPct val="90000"/>
              </a:lnSpc>
              <a:spcBef>
                <a:spcPts val="1000"/>
              </a:spcBef>
            </a:pPr>
            <a:r>
              <a:rPr lang="en-GB" sz="1200" dirty="0">
                <a:effectLst/>
                <a:latin typeface="Aptos"/>
                <a:ea typeface="Aptos" panose="020B0004020202020204" pitchFamily="34" charset="0"/>
                <a:cs typeface="Times New Roman"/>
              </a:rPr>
              <a:t>RIL – Finnish Association of Civil Engineers</a:t>
            </a:r>
          </a:p>
          <a:p>
            <a:pPr>
              <a:lnSpc>
                <a:spcPct val="90000"/>
              </a:lnSpc>
              <a:spcBef>
                <a:spcPts val="1000"/>
              </a:spcBef>
            </a:pPr>
            <a:r>
              <a:rPr lang="en-GB" sz="1200" dirty="0">
                <a:effectLst/>
                <a:latin typeface="Aptos"/>
                <a:ea typeface="Aptos" panose="020B0004020202020204" pitchFamily="34" charset="0"/>
                <a:cs typeface="Times New Roman"/>
              </a:rPr>
              <a:t>RISE Research Institutes of Sweden</a:t>
            </a:r>
          </a:p>
          <a:p>
            <a:pPr>
              <a:lnSpc>
                <a:spcPct val="90000"/>
              </a:lnSpc>
              <a:spcBef>
                <a:spcPts val="1000"/>
              </a:spcBef>
            </a:pPr>
            <a:r>
              <a:rPr lang="en-GB" sz="1200" dirty="0">
                <a:effectLst/>
                <a:latin typeface="Aptos"/>
                <a:ea typeface="Aptos" panose="020B0004020202020204" pitchFamily="34" charset="0"/>
                <a:cs typeface="Times New Roman"/>
              </a:rPr>
              <a:t>Spanish Council for Scientific Research </a:t>
            </a:r>
            <a:br>
              <a:rPr lang="en-GB" sz="1200" dirty="0">
                <a:effectLst/>
                <a:latin typeface="Aptos"/>
                <a:ea typeface="Aptos" panose="020B0004020202020204" pitchFamily="34" charset="0"/>
                <a:cs typeface="Times New Roman"/>
              </a:rPr>
            </a:br>
            <a:r>
              <a:rPr lang="en-GB" sz="1200" dirty="0">
                <a:effectLst/>
                <a:latin typeface="Aptos"/>
                <a:ea typeface="Aptos" panose="020B0004020202020204" pitchFamily="34" charset="0"/>
                <a:cs typeface="Times New Roman"/>
              </a:rPr>
              <a:t>– Eduardo </a:t>
            </a:r>
            <a:r>
              <a:rPr lang="en-GB" sz="1200" dirty="0" err="1">
                <a:effectLst/>
                <a:latin typeface="Aptos"/>
                <a:ea typeface="Aptos" panose="020B0004020202020204" pitchFamily="34" charset="0"/>
                <a:cs typeface="Times New Roman"/>
              </a:rPr>
              <a:t>Torroja</a:t>
            </a:r>
            <a:r>
              <a:rPr lang="en-GB" sz="1200" dirty="0">
                <a:effectLst/>
                <a:latin typeface="Aptos"/>
                <a:ea typeface="Aptos" panose="020B0004020202020204" pitchFamily="34" charset="0"/>
                <a:cs typeface="Times New Roman"/>
              </a:rPr>
              <a:t> Institute for Construction Science</a:t>
            </a:r>
          </a:p>
        </p:txBody>
      </p:sp>
      <p:sp>
        <p:nvSpPr>
          <p:cNvPr id="9" name="Title 1">
            <a:extLst>
              <a:ext uri="{FF2B5EF4-FFF2-40B4-BE49-F238E27FC236}">
                <a16:creationId xmlns:a16="http://schemas.microsoft.com/office/drawing/2014/main" id="{154F16E2-1BE9-163A-3A22-AD30BF42BB50}"/>
              </a:ext>
            </a:extLst>
          </p:cNvPr>
          <p:cNvSpPr txBox="1">
            <a:spLocks/>
          </p:cNvSpPr>
          <p:nvPr/>
        </p:nvSpPr>
        <p:spPr>
          <a:xfrm>
            <a:off x="914400" y="3282367"/>
            <a:ext cx="10515600" cy="6085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b="1"/>
              <a:t>Associate members </a:t>
            </a:r>
            <a:r>
              <a:rPr lang="en-GB" sz="1800"/>
              <a:t>– Research Institutes &amp; Industry</a:t>
            </a:r>
            <a:endParaRPr lang="en-US">
              <a:solidFill>
                <a:srgbClr val="00B050"/>
              </a:solidFill>
            </a:endParaRPr>
          </a:p>
        </p:txBody>
      </p:sp>
      <p:sp>
        <p:nvSpPr>
          <p:cNvPr id="10" name="Title 1">
            <a:extLst>
              <a:ext uri="{FF2B5EF4-FFF2-40B4-BE49-F238E27FC236}">
                <a16:creationId xmlns:a16="http://schemas.microsoft.com/office/drawing/2014/main" id="{0EA9BD93-1AEB-5BC3-423A-9465484199B5}"/>
              </a:ext>
            </a:extLst>
          </p:cNvPr>
          <p:cNvSpPr txBox="1">
            <a:spLocks/>
          </p:cNvSpPr>
          <p:nvPr/>
        </p:nvSpPr>
        <p:spPr>
          <a:xfrm>
            <a:off x="914400" y="1363751"/>
            <a:ext cx="10515600" cy="6085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b="1"/>
              <a:t>Full members</a:t>
            </a:r>
          </a:p>
        </p:txBody>
      </p:sp>
    </p:spTree>
    <p:extLst>
      <p:ext uri="{BB962C8B-B14F-4D97-AF65-F5344CB8AC3E}">
        <p14:creationId xmlns:p14="http://schemas.microsoft.com/office/powerpoint/2010/main" val="2649501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A7FFB-F37B-7138-694F-67D2C6070A05}"/>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1DDEEEC-5D66-6493-C5D3-06396B87E92A}"/>
              </a:ext>
            </a:extLst>
          </p:cNvPr>
          <p:cNvSpPr>
            <a:spLocks noGrp="1"/>
          </p:cNvSpPr>
          <p:nvPr>
            <p:ph idx="1"/>
          </p:nvPr>
        </p:nvSpPr>
        <p:spPr>
          <a:xfrm>
            <a:off x="838199" y="1133678"/>
            <a:ext cx="11033927" cy="4277095"/>
          </a:xfrm>
        </p:spPr>
        <p:txBody>
          <a:bodyPr vert="horz" lIns="91440" tIns="45720" rIns="91440" bIns="45720" numCol="4" spcCol="180000" rtlCol="0" anchor="t">
            <a:normAutofit fontScale="92500" lnSpcReduction="10000"/>
          </a:bodyPr>
          <a:lstStyle/>
          <a:p>
            <a:pPr>
              <a:lnSpc>
                <a:spcPct val="150000"/>
              </a:lnSpc>
              <a:spcAft>
                <a:spcPts val="1200"/>
              </a:spcAft>
            </a:pPr>
            <a:r>
              <a:rPr lang="en-GB" sz="1200" dirty="0">
                <a:latin typeface="Aptos"/>
                <a:cs typeface="Times New Roman"/>
              </a:rPr>
              <a:t>Aalborg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Anglia Ruskin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Auburn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Auckland University of Technology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Birmingham City University</a:t>
            </a:r>
            <a:br>
              <a:rPr lang="en-GB" sz="1200" dirty="0">
                <a:highlight>
                  <a:srgbClr val="FFFF00"/>
                </a:highlight>
                <a:latin typeface="Aptos"/>
                <a:ea typeface="Aptos" panose="020B0004020202020204" pitchFamily="34" charset="0"/>
                <a:cs typeface="Times New Roman"/>
              </a:rPr>
            </a:br>
            <a:r>
              <a:rPr lang="en-GB" sz="1200" dirty="0">
                <a:effectLst/>
                <a:latin typeface="Aptos" panose="020B0004020202020204" pitchFamily="34" charset="0"/>
                <a:ea typeface="Aptos" panose="020B0004020202020204" pitchFamily="34" charset="0"/>
                <a:cs typeface="Times New Roman" panose="02020603050405020304" pitchFamily="18" charset="0"/>
              </a:rPr>
              <a:t>Central South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err="1">
                <a:latin typeface="Aptos" panose="020B0004020202020204" pitchFamily="34" charset="0"/>
                <a:ea typeface="Aptos" panose="020B0004020202020204" pitchFamily="34" charset="0"/>
                <a:cs typeface="Times New Roman" panose="02020603050405020304" pitchFamily="18" charset="0"/>
              </a:rPr>
              <a:t>Chang’an</a:t>
            </a:r>
            <a:r>
              <a:rPr lang="en-GB" sz="1200" dirty="0">
                <a:latin typeface="Aptos" panose="020B0004020202020204" pitchFamily="34" charset="0"/>
                <a:ea typeface="Aptos" panose="020B0004020202020204" pitchFamily="34" charset="0"/>
                <a:cs typeface="Times New Roman" panose="02020603050405020304" pitchFamily="18" charset="0"/>
              </a:rPr>
              <a:t> University </a:t>
            </a:r>
            <a:br>
              <a:rPr lang="en-GB" sz="1200" dirty="0">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Chongqing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Delft University of Technology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DTU – Technical University of Denmark</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panose="020B0004020202020204" pitchFamily="34" charset="0"/>
                <a:ea typeface="Aptos" panose="020B0004020202020204" pitchFamily="34" charset="0"/>
                <a:cs typeface="Times New Roman" panose="02020603050405020304" pitchFamily="18" charset="0"/>
              </a:rPr>
              <a:t>Georgia Tech</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Glasgow Caledonian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Heriot-Watt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Hong Kong Polytechnic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Istanbul Technical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endParaRPr lang="en-GB"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1200"/>
              </a:spcAft>
            </a:pPr>
            <a:r>
              <a:rPr lang="en-US" sz="1200" dirty="0">
                <a:effectLst/>
                <a:latin typeface="Aptos"/>
                <a:ea typeface="Aptos" panose="020B0004020202020204" pitchFamily="34" charset="0"/>
                <a:cs typeface="Times New Roman"/>
              </a:rPr>
              <a:t>Kwame Nkrumah University of Science and Technology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panose="020B0004020202020204" pitchFamily="34" charset="0"/>
                <a:ea typeface="Aptos" panose="020B0004020202020204" pitchFamily="34" charset="0"/>
                <a:cs typeface="Times New Roman" panose="02020603050405020304" pitchFamily="18" charset="0"/>
              </a:rPr>
              <a:t>Lappeenranta–Lahti University of Technology (LUT)</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Leeds Beckett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Liverpool John </a:t>
            </a:r>
            <a:r>
              <a:rPr lang="en-GB" sz="1200" dirty="0" err="1">
                <a:effectLst/>
                <a:highlight>
                  <a:srgbClr val="FFFF00"/>
                </a:highlight>
                <a:latin typeface="Aptos"/>
                <a:ea typeface="Aptos" panose="020B0004020202020204" pitchFamily="34" charset="0"/>
                <a:cs typeface="Times New Roman"/>
              </a:rPr>
              <a:t>Moores</a:t>
            </a:r>
            <a:r>
              <a:rPr lang="en-GB" sz="1200" dirty="0">
                <a:effectLst/>
                <a:highlight>
                  <a:srgbClr val="FFFF00"/>
                </a:highlight>
                <a:latin typeface="Aptos"/>
                <a:ea typeface="Aptos" panose="020B0004020202020204" pitchFamily="34" charset="0"/>
                <a:cs typeface="Times New Roman"/>
              </a:rPr>
              <a:t>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London South Bank University</a:t>
            </a:r>
            <a:br>
              <a:rPr lang="en-GB" sz="1200" dirty="0">
                <a:highlight>
                  <a:srgbClr val="FFFF00"/>
                </a:highlight>
                <a:latin typeface="Aptos"/>
                <a:ea typeface="Aptos" panose="020B0004020202020204" pitchFamily="34" charset="0"/>
                <a:cs typeface="Times New Roman"/>
              </a:rPr>
            </a:br>
            <a:r>
              <a:rPr lang="en-GB" sz="1200" dirty="0">
                <a:highlight>
                  <a:srgbClr val="FFFF00"/>
                </a:highlight>
                <a:latin typeface="Aptos"/>
                <a:ea typeface="Aptos" panose="020B0004020202020204" pitchFamily="34" charset="0"/>
                <a:cs typeface="Times New Roman"/>
              </a:rPr>
              <a:t>Loughborough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Middle East Technical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National Taiwan University of Science and Technology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Nelson Mandela Metropolitan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NICMAR University</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Northumbria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Norwegian University of Science and Technology</a:t>
            </a:r>
            <a:br>
              <a:rPr lang="en-GB" sz="1200" dirty="0">
                <a:effectLst/>
                <a:latin typeface="Aptos"/>
                <a:ea typeface="Aptos" panose="020B0004020202020204" pitchFamily="34" charset="0"/>
                <a:cs typeface="Times New Roman"/>
              </a:rPr>
            </a:br>
            <a:r>
              <a:rPr lang="en-GB" sz="1200" dirty="0">
                <a:effectLst/>
                <a:highlight>
                  <a:srgbClr val="FFFF00"/>
                </a:highlight>
                <a:latin typeface="Aptos"/>
                <a:ea typeface="Aptos" panose="020B0004020202020204" pitchFamily="34" charset="0"/>
                <a:cs typeface="Times New Roman"/>
              </a:rPr>
              <a:t>Nottingham Trent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Oxford Brookes University</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err="1">
                <a:effectLst/>
                <a:latin typeface="Aptos"/>
                <a:ea typeface="Aptos" panose="020B0004020202020204" pitchFamily="34" charset="0"/>
                <a:cs typeface="Times New Roman"/>
              </a:rPr>
              <a:t>Politecnico</a:t>
            </a:r>
            <a:r>
              <a:rPr lang="en-GB" sz="1200" dirty="0">
                <a:effectLst/>
                <a:latin typeface="Aptos"/>
                <a:ea typeface="Aptos" panose="020B0004020202020204" pitchFamily="34" charset="0"/>
                <a:cs typeface="Times New Roman"/>
              </a:rPr>
              <a:t> di Milano</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Purdue University</a:t>
            </a:r>
            <a:br>
              <a:rPr lang="en-GB" sz="1200" dirty="0">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Southeast University</a:t>
            </a:r>
            <a:br>
              <a:rPr lang="en-GB" sz="1200" dirty="0">
                <a:latin typeface="Aptos"/>
                <a:ea typeface="Aptos" panose="020B0004020202020204" pitchFamily="34" charset="0"/>
                <a:cs typeface="Times New Roman"/>
              </a:rPr>
            </a:br>
            <a:r>
              <a:rPr lang="en-GB" sz="1200" dirty="0">
                <a:ea typeface="Aptos" panose="020B0004020202020204" pitchFamily="34" charset="0"/>
                <a:cs typeface="Times New Roman"/>
              </a:rPr>
              <a:t>Sustainability Orientated Cyber research Unit for the Built Environment, S</a:t>
            </a:r>
            <a:r>
              <a:rPr lang="en-GB" sz="1200" dirty="0">
                <a:latin typeface="Cambria Math"/>
                <a:ea typeface="Aptos" panose="020B0004020202020204" pitchFamily="34" charset="0"/>
                <a:cs typeface="Cambria Math" panose="02040503050406030204" pitchFamily="18" charset="0"/>
              </a:rPr>
              <a:t>⊕</a:t>
            </a:r>
            <a:r>
              <a:rPr lang="en-GB" sz="1200" dirty="0">
                <a:ea typeface="Aptos" panose="020B0004020202020204" pitchFamily="34" charset="0"/>
                <a:cs typeface="Times New Roman"/>
              </a:rPr>
              <a:t>CUBE</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Tampere University Foundation</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panose="020B0004020202020204" pitchFamily="34" charset="0"/>
                <a:ea typeface="Aptos" panose="020B0004020202020204" pitchFamily="34" charset="0"/>
                <a:cs typeface="Times New Roman" panose="02020603050405020304" pitchFamily="18" charset="0"/>
              </a:rPr>
              <a:t>Technological University Dublin </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Torrens University Australia</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Tsinghua </a:t>
            </a:r>
            <a:r>
              <a:rPr lang="en-GB" sz="1200" dirty="0">
                <a:latin typeface="Aptos"/>
                <a:ea typeface="Aptos" panose="020B0004020202020204" pitchFamily="34" charset="0"/>
                <a:cs typeface="Times New Roman"/>
              </a:rPr>
              <a:t>University</a:t>
            </a:r>
            <a:br>
              <a:rPr lang="en-GB" sz="1200" dirty="0">
                <a:latin typeface="Aptos"/>
                <a:ea typeface="Aptos" panose="020B0004020202020204" pitchFamily="34" charset="0"/>
                <a:cs typeface="Times New Roman"/>
              </a:rPr>
            </a:br>
            <a:r>
              <a:rPr lang="en-GB" sz="1200" dirty="0" err="1">
                <a:latin typeface="Aptos"/>
                <a:ea typeface="Aptos" panose="020B0004020202020204" pitchFamily="34" charset="0"/>
                <a:cs typeface="Times New Roman"/>
              </a:rPr>
              <a:t>University</a:t>
            </a:r>
            <a:r>
              <a:rPr lang="en-GB" sz="1200" dirty="0">
                <a:latin typeface="Aptos"/>
                <a:ea typeface="Aptos" panose="020B0004020202020204" pitchFamily="34" charset="0"/>
                <a:cs typeface="Times New Roman"/>
              </a:rPr>
              <a:t> of Adelaide</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Hong Kong</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Johannesburg</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Lagos</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Melbourne</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Moratuwa</a:t>
            </a:r>
            <a:br>
              <a:rPr lang="en-GB" sz="1200" dirty="0">
                <a:effectLst/>
                <a:latin typeface="Aptos" panose="020B0004020202020204" pitchFamily="34" charset="0"/>
                <a:ea typeface="Aptos" panose="020B0004020202020204" pitchFamily="34" charset="0"/>
                <a:cs typeface="Times New Roman" panose="02020603050405020304" pitchFamily="18" charset="0"/>
              </a:rPr>
            </a:br>
            <a:endParaRPr lang="en-GB"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1200"/>
              </a:spcAft>
            </a:pPr>
            <a:r>
              <a:rPr lang="en-GB" sz="1200" dirty="0">
                <a:effectLst/>
                <a:latin typeface="Aptos"/>
                <a:ea typeface="Aptos" panose="020B0004020202020204" pitchFamily="34" charset="0"/>
                <a:cs typeface="Times New Roman"/>
              </a:rPr>
              <a:t>University of New Brunswick</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Newcastle</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Pretoria</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University of Reading</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University of Salford</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São Paulo</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South Africa, UNISA</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panose="020B0004020202020204" pitchFamily="34" charset="0"/>
                <a:ea typeface="Aptos" panose="020B0004020202020204" pitchFamily="34" charset="0"/>
                <a:cs typeface="Times New Roman" panose="02020603050405020304" pitchFamily="18" charset="0"/>
              </a:rPr>
              <a:t>University of Technology Sydney </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the Witwatersrand</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Washington</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highlight>
                  <a:srgbClr val="FFFF00"/>
                </a:highlight>
                <a:latin typeface="Aptos"/>
                <a:ea typeface="Aptos" panose="020B0004020202020204" pitchFamily="34" charset="0"/>
                <a:cs typeface="Times New Roman"/>
              </a:rPr>
              <a:t>University of Wolverhampton</a:t>
            </a:r>
            <a:br>
              <a:rPr lang="en-GB" sz="12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University of Zagreb</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Virginia Tech</a:t>
            </a:r>
            <a:br>
              <a:rPr lang="en-GB" sz="1200" dirty="0">
                <a:effectLst/>
                <a:latin typeface="Aptos" panose="020B0004020202020204" pitchFamily="34" charset="0"/>
                <a:ea typeface="Aptos" panose="020B0004020202020204" pitchFamily="34" charset="0"/>
                <a:cs typeface="Times New Roman" panose="02020603050405020304" pitchFamily="18" charset="0"/>
              </a:rPr>
            </a:br>
            <a:r>
              <a:rPr lang="en-GB" sz="1200" dirty="0">
                <a:effectLst/>
                <a:latin typeface="Aptos"/>
                <a:ea typeface="Aptos" panose="020B0004020202020204" pitchFamily="34" charset="0"/>
                <a:cs typeface="Times New Roman"/>
              </a:rPr>
              <a:t>Western Sydney University</a:t>
            </a:r>
          </a:p>
          <a:p>
            <a:pPr>
              <a:lnSpc>
                <a:spcPct val="150000"/>
              </a:lnSpc>
              <a:spcBef>
                <a:spcPts val="0"/>
              </a:spcBef>
              <a:spcAft>
                <a:spcPts val="1200"/>
              </a:spcAft>
            </a:pPr>
            <a:endParaRPr lang="en-US" sz="1200" dirty="0"/>
          </a:p>
        </p:txBody>
      </p:sp>
      <p:sp>
        <p:nvSpPr>
          <p:cNvPr id="11" name="Title 1">
            <a:extLst>
              <a:ext uri="{FF2B5EF4-FFF2-40B4-BE49-F238E27FC236}">
                <a16:creationId xmlns:a16="http://schemas.microsoft.com/office/drawing/2014/main" id="{5F473FDF-ED6A-7FD1-5322-90FF9B31B191}"/>
              </a:ext>
            </a:extLst>
          </p:cNvPr>
          <p:cNvSpPr txBox="1">
            <a:spLocks/>
          </p:cNvSpPr>
          <p:nvPr/>
        </p:nvSpPr>
        <p:spPr>
          <a:xfrm>
            <a:off x="838200" y="623359"/>
            <a:ext cx="10515600" cy="6085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b="1"/>
              <a:t>Associate members </a:t>
            </a:r>
            <a:r>
              <a:rPr lang="en-GB" sz="1800"/>
              <a:t>– Universities</a:t>
            </a:r>
            <a:endParaRPr lang="en-GB" sz="1800">
              <a:solidFill>
                <a:srgbClr val="00B050"/>
              </a:solidFill>
              <a:highlight>
                <a:srgbClr val="FFFF00"/>
              </a:highlight>
            </a:endParaRPr>
          </a:p>
        </p:txBody>
      </p:sp>
      <p:sp>
        <p:nvSpPr>
          <p:cNvPr id="2" name="Title 1">
            <a:extLst>
              <a:ext uri="{FF2B5EF4-FFF2-40B4-BE49-F238E27FC236}">
                <a16:creationId xmlns:a16="http://schemas.microsoft.com/office/drawing/2014/main" id="{E638F53B-2A46-0FD4-442E-551F2B4FC387}"/>
              </a:ext>
            </a:extLst>
          </p:cNvPr>
          <p:cNvSpPr txBox="1">
            <a:spLocks/>
          </p:cNvSpPr>
          <p:nvPr/>
        </p:nvSpPr>
        <p:spPr>
          <a:xfrm>
            <a:off x="838199" y="5457419"/>
            <a:ext cx="10515600" cy="6085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b="1" dirty="0"/>
              <a:t>Individual members</a:t>
            </a:r>
            <a:br>
              <a:rPr lang="en-GB" sz="1100" b="1" dirty="0"/>
            </a:br>
            <a:endParaRPr lang="en-GB" sz="1100" b="1" dirty="0"/>
          </a:p>
          <a:p>
            <a:r>
              <a:rPr lang="en-GB" sz="1100" dirty="0">
                <a:latin typeface="+mn-lt"/>
              </a:rPr>
              <a:t>80 Individual and ECR members</a:t>
            </a:r>
          </a:p>
        </p:txBody>
      </p:sp>
    </p:spTree>
    <p:extLst>
      <p:ext uri="{BB962C8B-B14F-4D97-AF65-F5344CB8AC3E}">
        <p14:creationId xmlns:p14="http://schemas.microsoft.com/office/powerpoint/2010/main" val="3993439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10C0-B330-E091-D448-6DD1BAB39C99}"/>
              </a:ext>
            </a:extLst>
          </p:cNvPr>
          <p:cNvSpPr>
            <a:spLocks noGrp="1"/>
          </p:cNvSpPr>
          <p:nvPr>
            <p:ph type="title"/>
          </p:nvPr>
        </p:nvSpPr>
        <p:spPr/>
        <p:txBody>
          <a:bodyPr/>
          <a:lstStyle/>
          <a:p>
            <a:r>
              <a:rPr lang="en-GB" dirty="0"/>
              <a:t>Participation in CIB enables:</a:t>
            </a:r>
          </a:p>
        </p:txBody>
      </p:sp>
      <p:sp>
        <p:nvSpPr>
          <p:cNvPr id="3" name="Content Placeholder 2">
            <a:extLst>
              <a:ext uri="{FF2B5EF4-FFF2-40B4-BE49-F238E27FC236}">
                <a16:creationId xmlns:a16="http://schemas.microsoft.com/office/drawing/2014/main" id="{3F03DBE8-5B31-8337-E3B5-05B9ACFB30D6}"/>
              </a:ext>
            </a:extLst>
          </p:cNvPr>
          <p:cNvSpPr>
            <a:spLocks noGrp="1"/>
          </p:cNvSpPr>
          <p:nvPr>
            <p:ph idx="1"/>
          </p:nvPr>
        </p:nvSpPr>
        <p:spPr>
          <a:xfrm>
            <a:off x="838200" y="1787431"/>
            <a:ext cx="7670800" cy="4722100"/>
          </a:xfrm>
        </p:spPr>
        <p:txBody>
          <a:bodyPr>
            <a:normAutofit fontScale="92500" lnSpcReduction="20000"/>
          </a:bodyPr>
          <a:lstStyle/>
          <a:p>
            <a:r>
              <a:rPr lang="en-GB" sz="1800" b="1" dirty="0"/>
              <a:t>International positioning and credibility</a:t>
            </a:r>
          </a:p>
          <a:p>
            <a:pPr marL="457200" indent="-457200">
              <a:buFont typeface="Arial" panose="020B0604020202020204" pitchFamily="34" charset="0"/>
              <a:buChar char="•"/>
            </a:pPr>
            <a:r>
              <a:rPr lang="en-GB" sz="1800" dirty="0"/>
              <a:t>Demonstrating connection to a recognised global community shaping the field</a:t>
            </a:r>
          </a:p>
          <a:p>
            <a:pPr marL="457200" indent="-457200">
              <a:buFont typeface="Arial" panose="020B0604020202020204" pitchFamily="34" charset="0"/>
              <a:buChar char="•"/>
            </a:pPr>
            <a:endParaRPr lang="en-GB" sz="1800" b="1" dirty="0"/>
          </a:p>
          <a:p>
            <a:r>
              <a:rPr lang="en-GB" sz="1800" b="1" dirty="0"/>
              <a:t>Collaboration and opportunity development</a:t>
            </a:r>
          </a:p>
          <a:p>
            <a:pPr marL="457200" indent="-457200">
              <a:buFont typeface="Arial" panose="020B0604020202020204" pitchFamily="34" charset="0"/>
              <a:buChar char="•"/>
            </a:pPr>
            <a:r>
              <a:rPr lang="en-GB" sz="1800" dirty="0"/>
              <a:t>Creating structured routes to partnerships, joint work and future opportunities</a:t>
            </a:r>
          </a:p>
          <a:p>
            <a:pPr marL="457200" indent="-457200">
              <a:buFont typeface="Arial" panose="020B0604020202020204" pitchFamily="34" charset="0"/>
              <a:buChar char="•"/>
            </a:pPr>
            <a:endParaRPr lang="en-GB" sz="1800" b="1" dirty="0"/>
          </a:p>
          <a:p>
            <a:r>
              <a:rPr lang="en-GB" sz="1800" b="1" dirty="0"/>
              <a:t>Influence and contribution</a:t>
            </a:r>
          </a:p>
          <a:p>
            <a:pPr marL="457200" indent="-457200">
              <a:buFont typeface="Arial" panose="020B0604020202020204" pitchFamily="34" charset="0"/>
              <a:buChar char="•"/>
            </a:pPr>
            <a:r>
              <a:rPr lang="en-GB" sz="1800" dirty="0"/>
              <a:t>Participating in shaping agendas, themes and sector direction</a:t>
            </a:r>
          </a:p>
          <a:p>
            <a:pPr marL="457200" indent="-457200">
              <a:buFont typeface="Arial" panose="020B0604020202020204" pitchFamily="34" charset="0"/>
              <a:buChar char="•"/>
            </a:pPr>
            <a:endParaRPr lang="en-GB" sz="1800" dirty="0"/>
          </a:p>
          <a:p>
            <a:r>
              <a:rPr lang="en-GB" sz="1800" b="1" dirty="0"/>
              <a:t>Talent and capability development</a:t>
            </a:r>
          </a:p>
          <a:p>
            <a:pPr marL="457200" indent="-457200">
              <a:buFont typeface="Arial" panose="020B0604020202020204" pitchFamily="34" charset="0"/>
              <a:buChar char="•"/>
            </a:pPr>
            <a:r>
              <a:rPr lang="en-GB" sz="1800" dirty="0"/>
              <a:t>Developing researchers, professionals and future leaders</a:t>
            </a:r>
          </a:p>
          <a:p>
            <a:pPr marL="457200" indent="-457200">
              <a:buFont typeface="Arial" panose="020B0604020202020204" pitchFamily="34" charset="0"/>
              <a:buChar char="•"/>
            </a:pPr>
            <a:endParaRPr lang="en-GB" sz="1800" dirty="0"/>
          </a:p>
          <a:p>
            <a:r>
              <a:rPr lang="en-GB" sz="1800" b="1" dirty="0"/>
              <a:t>Access to platforms and knowledge</a:t>
            </a:r>
          </a:p>
          <a:p>
            <a:pPr marL="457200" indent="-457200">
              <a:buFont typeface="Arial" panose="020B0604020202020204" pitchFamily="34" charset="0"/>
              <a:buChar char="•"/>
            </a:pPr>
            <a:r>
              <a:rPr lang="en-GB" sz="1800" dirty="0"/>
              <a:t>Engaging with expert groups, conferences, publications and global activity</a:t>
            </a:r>
          </a:p>
        </p:txBody>
      </p:sp>
      <p:grpSp>
        <p:nvGrpSpPr>
          <p:cNvPr id="4" name="Group 3">
            <a:extLst>
              <a:ext uri="{FF2B5EF4-FFF2-40B4-BE49-F238E27FC236}">
                <a16:creationId xmlns:a16="http://schemas.microsoft.com/office/drawing/2014/main" id="{907F5560-CDD3-D536-1D78-8347288156B8}"/>
              </a:ext>
            </a:extLst>
          </p:cNvPr>
          <p:cNvGrpSpPr/>
          <p:nvPr/>
        </p:nvGrpSpPr>
        <p:grpSpPr>
          <a:xfrm>
            <a:off x="8509000" y="2218265"/>
            <a:ext cx="2970521" cy="2929467"/>
            <a:chOff x="7228650" y="1517521"/>
            <a:chExt cx="3957143" cy="3968389"/>
          </a:xfrm>
        </p:grpSpPr>
        <p:pic>
          <p:nvPicPr>
            <p:cNvPr id="5" name="Picture 4" descr="A cover of a construction site&#10;&#10;Description automatically generated with medium confidence">
              <a:extLst>
                <a:ext uri="{FF2B5EF4-FFF2-40B4-BE49-F238E27FC236}">
                  <a16:creationId xmlns:a16="http://schemas.microsoft.com/office/drawing/2014/main" id="{4D872F6E-4823-2D06-8211-63909BE5B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8650" y="1517521"/>
              <a:ext cx="1260000" cy="1260000"/>
            </a:xfrm>
            <a:prstGeom prst="rect">
              <a:avLst/>
            </a:prstGeom>
          </p:spPr>
        </p:pic>
        <p:pic>
          <p:nvPicPr>
            <p:cNvPr id="6" name="Picture 5" descr="A close-up of a drain&#10;&#10;Description automatically generated">
              <a:extLst>
                <a:ext uri="{FF2B5EF4-FFF2-40B4-BE49-F238E27FC236}">
                  <a16:creationId xmlns:a16="http://schemas.microsoft.com/office/drawing/2014/main" id="{7590A9EE-9745-BB0D-34AC-A617A36E3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650" y="2872279"/>
              <a:ext cx="1260000" cy="1260000"/>
            </a:xfrm>
            <a:prstGeom prst="rect">
              <a:avLst/>
            </a:prstGeom>
          </p:spPr>
        </p:pic>
        <p:pic>
          <p:nvPicPr>
            <p:cNvPr id="7" name="Picture 6" descr="A factory with smoke coming out of it&#10;&#10;Description automatically generated">
              <a:extLst>
                <a:ext uri="{FF2B5EF4-FFF2-40B4-BE49-F238E27FC236}">
                  <a16:creationId xmlns:a16="http://schemas.microsoft.com/office/drawing/2014/main" id="{365FCFDD-5E78-F2CD-6AF5-AB561BC3D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7222" y="1517521"/>
              <a:ext cx="1260000" cy="1260000"/>
            </a:xfrm>
            <a:prstGeom prst="rect">
              <a:avLst/>
            </a:prstGeom>
          </p:spPr>
        </p:pic>
        <p:pic>
          <p:nvPicPr>
            <p:cNvPr id="8" name="Picture 7" descr="A person typing on a computer&#10;&#10;Description automatically generated">
              <a:extLst>
                <a:ext uri="{FF2B5EF4-FFF2-40B4-BE49-F238E27FC236}">
                  <a16:creationId xmlns:a16="http://schemas.microsoft.com/office/drawing/2014/main" id="{F09E6434-EE25-9408-ABB0-109ECD3096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6020" y="2872279"/>
              <a:ext cx="1260000" cy="1260000"/>
            </a:xfrm>
            <a:prstGeom prst="rect">
              <a:avLst/>
            </a:prstGeom>
          </p:spPr>
        </p:pic>
        <p:pic>
          <p:nvPicPr>
            <p:cNvPr id="9" name="Picture 8" descr="A cover of a book&#10;&#10;Description automatically generated">
              <a:extLst>
                <a:ext uri="{FF2B5EF4-FFF2-40B4-BE49-F238E27FC236}">
                  <a16:creationId xmlns:a16="http://schemas.microsoft.com/office/drawing/2014/main" id="{BCE731BC-8743-6A8E-485D-4952DFB136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8650" y="4225910"/>
              <a:ext cx="1260000" cy="1260000"/>
            </a:xfrm>
            <a:prstGeom prst="rect">
              <a:avLst/>
            </a:prstGeom>
          </p:spPr>
        </p:pic>
        <p:pic>
          <p:nvPicPr>
            <p:cNvPr id="10" name="Picture 9" descr="A white square with text overlay&#10;&#10;Description automatically generated">
              <a:extLst>
                <a:ext uri="{FF2B5EF4-FFF2-40B4-BE49-F238E27FC236}">
                  <a16:creationId xmlns:a16="http://schemas.microsoft.com/office/drawing/2014/main" id="{2838F7E3-61C2-1EF2-9B67-33CCDDBB1A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6020" y="4225910"/>
              <a:ext cx="1260000" cy="1260000"/>
            </a:xfrm>
            <a:prstGeom prst="rect">
              <a:avLst/>
            </a:prstGeom>
          </p:spPr>
        </p:pic>
        <p:pic>
          <p:nvPicPr>
            <p:cNvPr id="11" name="Picture 10" descr="A blue cube with a blue text&#10;&#10;Description automatically generated with medium confidence">
              <a:extLst>
                <a:ext uri="{FF2B5EF4-FFF2-40B4-BE49-F238E27FC236}">
                  <a16:creationId xmlns:a16="http://schemas.microsoft.com/office/drawing/2014/main" id="{51F5ABA6-20A9-6BA4-D0AA-286260E294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5793" y="4225910"/>
              <a:ext cx="1260000" cy="1260000"/>
            </a:xfrm>
            <a:prstGeom prst="rect">
              <a:avLst/>
            </a:prstGeom>
          </p:spPr>
        </p:pic>
        <p:pic>
          <p:nvPicPr>
            <p:cNvPr id="12" name="Picture 11" descr="A water body with buildings and a dock&#10;&#10;Description automatically generated with medium confidence">
              <a:extLst>
                <a:ext uri="{FF2B5EF4-FFF2-40B4-BE49-F238E27FC236}">
                  <a16:creationId xmlns:a16="http://schemas.microsoft.com/office/drawing/2014/main" id="{EE4CB4AC-45B9-C57A-1A4D-FB419598B5C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5793" y="2872279"/>
              <a:ext cx="1260000" cy="1260000"/>
            </a:xfrm>
            <a:prstGeom prst="rect">
              <a:avLst/>
            </a:prstGeom>
          </p:spPr>
        </p:pic>
        <p:pic>
          <p:nvPicPr>
            <p:cNvPr id="13" name="Picture 12" descr="A university campus with a fountain and buildings&#10;&#10;Description automatically generated with medium confidence">
              <a:extLst>
                <a:ext uri="{FF2B5EF4-FFF2-40B4-BE49-F238E27FC236}">
                  <a16:creationId xmlns:a16="http://schemas.microsoft.com/office/drawing/2014/main" id="{6D5FFA67-63A0-BA0A-10A6-EA88651DD1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925793" y="1517521"/>
              <a:ext cx="1260000" cy="1260000"/>
            </a:xfrm>
            <a:prstGeom prst="rect">
              <a:avLst/>
            </a:prstGeom>
          </p:spPr>
        </p:pic>
      </p:grpSp>
    </p:spTree>
    <p:extLst>
      <p:ext uri="{BB962C8B-B14F-4D97-AF65-F5344CB8AC3E}">
        <p14:creationId xmlns:p14="http://schemas.microsoft.com/office/powerpoint/2010/main" val="1379317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6572568-764F-6585-79BD-146DC4B6426B}"/>
              </a:ext>
            </a:extLst>
          </p:cNvPr>
          <p:cNvGraphicFramePr/>
          <p:nvPr/>
        </p:nvGraphicFramePr>
        <p:xfrm>
          <a:off x="2032000" y="1419282"/>
          <a:ext cx="7869325" cy="4700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FC7440A9-C17C-0B16-D824-287FFE5ECE29}"/>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CIB governance</a:t>
            </a:r>
          </a:p>
        </p:txBody>
      </p:sp>
    </p:spTree>
    <p:extLst>
      <p:ext uri="{BB962C8B-B14F-4D97-AF65-F5344CB8AC3E}">
        <p14:creationId xmlns:p14="http://schemas.microsoft.com/office/powerpoint/2010/main" val="3215569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F200D-4500-81B1-BBF5-85A60887A55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191FFD2-1726-DB6D-40D8-FAE5561ACC3D}"/>
              </a:ext>
            </a:extLst>
          </p:cNvPr>
          <p:cNvSpPr>
            <a:spLocks noGrp="1"/>
          </p:cNvSpPr>
          <p:nvPr>
            <p:ph type="title"/>
          </p:nvPr>
        </p:nvSpPr>
        <p:spPr>
          <a:xfrm>
            <a:off x="838200" y="365125"/>
            <a:ext cx="10515600" cy="934509"/>
          </a:xfrm>
        </p:spPr>
        <p:txBody>
          <a:bodyPr>
            <a:normAutofit/>
          </a:bodyPr>
          <a:lstStyle/>
          <a:p>
            <a:r>
              <a:rPr lang="en-US" altLang="en-US">
                <a:sym typeface="MetaPlusBoldCaps" charset="0"/>
              </a:rPr>
              <a:t>CIB Officers 2025-2028</a:t>
            </a:r>
            <a:endParaRPr lang="en-GB">
              <a:highlight>
                <a:srgbClr val="FFFF00"/>
              </a:highlight>
            </a:endParaRPr>
          </a:p>
        </p:txBody>
      </p:sp>
      <p:sp>
        <p:nvSpPr>
          <p:cNvPr id="7" name="Content Placeholder 6">
            <a:extLst>
              <a:ext uri="{FF2B5EF4-FFF2-40B4-BE49-F238E27FC236}">
                <a16:creationId xmlns:a16="http://schemas.microsoft.com/office/drawing/2014/main" id="{E990949F-CD4C-3DAF-3E76-E9FA79BB062D}"/>
              </a:ext>
            </a:extLst>
          </p:cNvPr>
          <p:cNvSpPr>
            <a:spLocks noGrp="1"/>
          </p:cNvSpPr>
          <p:nvPr>
            <p:ph type="body" sz="quarter" idx="4294967295"/>
          </p:nvPr>
        </p:nvSpPr>
        <p:spPr>
          <a:xfrm>
            <a:off x="0" y="174625"/>
            <a:ext cx="9520238" cy="858838"/>
          </a:xfrm>
        </p:spPr>
        <p:txBody>
          <a:bodyPr>
            <a:normAutofit/>
          </a:bodyPr>
          <a:lstStyle/>
          <a:p>
            <a:endParaRPr lang="en-GB" sz="1600"/>
          </a:p>
          <a:p>
            <a:endParaRPr lang="en-GB" sz="1600"/>
          </a:p>
        </p:txBody>
      </p:sp>
      <p:sp>
        <p:nvSpPr>
          <p:cNvPr id="25" name="TextBox 24">
            <a:extLst>
              <a:ext uri="{FF2B5EF4-FFF2-40B4-BE49-F238E27FC236}">
                <a16:creationId xmlns:a16="http://schemas.microsoft.com/office/drawing/2014/main" id="{3A05CE5C-CA36-3C96-57CA-64850E4A1BE2}"/>
              </a:ext>
            </a:extLst>
          </p:cNvPr>
          <p:cNvSpPr txBox="1"/>
          <p:nvPr/>
        </p:nvSpPr>
        <p:spPr>
          <a:xfrm>
            <a:off x="9201114" y="5246185"/>
            <a:ext cx="2576732" cy="692497"/>
          </a:xfrm>
          <a:prstGeom prst="rect">
            <a:avLst/>
          </a:prstGeom>
          <a:noFill/>
        </p:spPr>
        <p:txBody>
          <a:bodyPr wrap="square">
            <a:spAutoFit/>
          </a:bodyPr>
          <a:lstStyle/>
          <a:p>
            <a:pPr>
              <a:spcBef>
                <a:spcPts val="600"/>
              </a:spcBef>
              <a:spcAft>
                <a:spcPts val="1200"/>
              </a:spcAft>
            </a:pPr>
            <a:r>
              <a:rPr lang="en-GB" sz="1300" b="1" dirty="0">
                <a:solidFill>
                  <a:schemeClr val="tx1"/>
                </a:solidFill>
              </a:rPr>
              <a:t>Immediate Past President</a:t>
            </a:r>
            <a:br>
              <a:rPr lang="en-GB" sz="1300" dirty="0"/>
            </a:br>
            <a:r>
              <a:rPr lang="en-US" sz="1300" dirty="0">
                <a:solidFill>
                  <a:schemeClr val="tx1"/>
                </a:solidFill>
              </a:rPr>
              <a:t>Makarand (Mark) Hastak</a:t>
            </a:r>
            <a:br>
              <a:rPr lang="en-US" sz="1300" dirty="0"/>
            </a:br>
            <a:r>
              <a:rPr lang="en-US" sz="1300" b="0" dirty="0">
                <a:solidFill>
                  <a:schemeClr val="tx1"/>
                </a:solidFill>
              </a:rPr>
              <a:t>Purdue University </a:t>
            </a:r>
            <a:r>
              <a:rPr lang="en-US" sz="1300" dirty="0">
                <a:solidFill>
                  <a:schemeClr val="tx1"/>
                </a:solidFill>
              </a:rPr>
              <a:t>USA</a:t>
            </a:r>
          </a:p>
        </p:txBody>
      </p:sp>
      <p:pic>
        <p:nvPicPr>
          <p:cNvPr id="3" name="Picture 2" descr="A person standing in front of a stone wall&#10;&#10;Description automatically generated">
            <a:extLst>
              <a:ext uri="{FF2B5EF4-FFF2-40B4-BE49-F238E27FC236}">
                <a16:creationId xmlns:a16="http://schemas.microsoft.com/office/drawing/2014/main" id="{0A548E40-5F82-0A4C-BD36-5A197CDE7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6274" y="3847819"/>
            <a:ext cx="1260000" cy="1260000"/>
          </a:xfrm>
          <a:prstGeom prst="rect">
            <a:avLst/>
          </a:prstGeom>
          <a:ln>
            <a:solidFill>
              <a:schemeClr val="tx1"/>
            </a:solidFill>
          </a:ln>
          <a:effectLst>
            <a:outerShdw blurRad="50800" dist="38100" dir="2700000" algn="tl" rotWithShape="0">
              <a:prstClr val="black">
                <a:alpha val="40000"/>
              </a:prstClr>
            </a:outerShdw>
          </a:effectLst>
        </p:spPr>
      </p:pic>
      <p:pic>
        <p:nvPicPr>
          <p:cNvPr id="17" name="Picture 16" descr="A person wearing glasses and a brown jacket&#10;&#10;Description automatically generated">
            <a:extLst>
              <a:ext uri="{FF2B5EF4-FFF2-40B4-BE49-F238E27FC236}">
                <a16:creationId xmlns:a16="http://schemas.microsoft.com/office/drawing/2014/main" id="{3AB6D781-3A0A-97CC-3BC4-A4AD25F7E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113" y="3847819"/>
            <a:ext cx="1260000" cy="1260000"/>
          </a:xfrm>
          <a:prstGeom prst="rect">
            <a:avLst/>
          </a:prstGeom>
          <a:ln>
            <a:solidFill>
              <a:schemeClr val="tx1"/>
            </a:solidFill>
          </a:ln>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66D763C2-B1C3-BFBC-5690-629970EA2488}"/>
              </a:ext>
            </a:extLst>
          </p:cNvPr>
          <p:cNvSpPr txBox="1"/>
          <p:nvPr/>
        </p:nvSpPr>
        <p:spPr>
          <a:xfrm>
            <a:off x="6410184" y="2755058"/>
            <a:ext cx="2664528" cy="692497"/>
          </a:xfrm>
          <a:prstGeom prst="rect">
            <a:avLst/>
          </a:prstGeom>
          <a:noFill/>
        </p:spPr>
        <p:txBody>
          <a:bodyPr wrap="square">
            <a:spAutoFit/>
          </a:bodyPr>
          <a:lstStyle/>
          <a:p>
            <a:pPr>
              <a:spcBef>
                <a:spcPts val="600"/>
              </a:spcBef>
              <a:spcAft>
                <a:spcPts val="1200"/>
              </a:spcAft>
            </a:pPr>
            <a:r>
              <a:rPr lang="en-GB" sz="1300" b="1" dirty="0">
                <a:solidFill>
                  <a:schemeClr val="tx1"/>
                </a:solidFill>
              </a:rPr>
              <a:t>Vice President</a:t>
            </a:r>
            <a:br>
              <a:rPr lang="en-GB" sz="1300" b="0" dirty="0">
                <a:solidFill>
                  <a:schemeClr val="tx1"/>
                </a:solidFill>
              </a:rPr>
            </a:br>
            <a:r>
              <a:rPr lang="en-US" sz="1300" dirty="0">
                <a:solidFill>
                  <a:schemeClr val="tx1"/>
                </a:solidFill>
              </a:rPr>
              <a:t>Piia Sormunen </a:t>
            </a:r>
            <a:br>
              <a:rPr lang="en-US" sz="1300" dirty="0">
                <a:solidFill>
                  <a:schemeClr val="tx1"/>
                </a:solidFill>
              </a:rPr>
            </a:br>
            <a:r>
              <a:rPr lang="en-US" sz="1300" dirty="0">
                <a:solidFill>
                  <a:schemeClr val="tx1"/>
                </a:solidFill>
              </a:rPr>
              <a:t>Tampere </a:t>
            </a:r>
            <a:r>
              <a:rPr lang="en-US" sz="1300" b="0" dirty="0">
                <a:solidFill>
                  <a:schemeClr val="tx1"/>
                </a:solidFill>
              </a:rPr>
              <a:t>University, Finland</a:t>
            </a:r>
            <a:endParaRPr lang="en-GB" sz="1300" dirty="0"/>
          </a:p>
        </p:txBody>
      </p:sp>
      <p:sp>
        <p:nvSpPr>
          <p:cNvPr id="27" name="TextBox 26">
            <a:extLst>
              <a:ext uri="{FF2B5EF4-FFF2-40B4-BE49-F238E27FC236}">
                <a16:creationId xmlns:a16="http://schemas.microsoft.com/office/drawing/2014/main" id="{8557584E-4B0B-ED96-8E98-4FC1F6D92301}"/>
              </a:ext>
            </a:extLst>
          </p:cNvPr>
          <p:cNvSpPr txBox="1"/>
          <p:nvPr/>
        </p:nvSpPr>
        <p:spPr>
          <a:xfrm>
            <a:off x="3610244" y="2755058"/>
            <a:ext cx="2171574" cy="692497"/>
          </a:xfrm>
          <a:prstGeom prst="rect">
            <a:avLst/>
          </a:prstGeom>
          <a:noFill/>
        </p:spPr>
        <p:txBody>
          <a:bodyPr wrap="square">
            <a:spAutoFit/>
          </a:bodyPr>
          <a:lstStyle/>
          <a:p>
            <a:r>
              <a:rPr lang="en-GB" sz="1300" b="1">
                <a:solidFill>
                  <a:schemeClr val="tx1"/>
                </a:solidFill>
              </a:rPr>
              <a:t>Vice President </a:t>
            </a:r>
            <a:br>
              <a:rPr lang="en-GB" sz="1300"/>
            </a:br>
            <a:r>
              <a:rPr lang="en-US" sz="1300">
                <a:solidFill>
                  <a:schemeClr val="tx1"/>
                </a:solidFill>
              </a:rPr>
              <a:t>Ron Wakefield</a:t>
            </a:r>
            <a:br>
              <a:rPr lang="en-US" sz="1300"/>
            </a:br>
            <a:r>
              <a:rPr lang="en-US" sz="1300" b="0">
                <a:solidFill>
                  <a:schemeClr val="tx1"/>
                </a:solidFill>
              </a:rPr>
              <a:t>RMIT University,  </a:t>
            </a:r>
            <a:r>
              <a:rPr lang="en-US" sz="1300">
                <a:solidFill>
                  <a:schemeClr val="tx1"/>
                </a:solidFill>
              </a:rPr>
              <a:t>Australia</a:t>
            </a:r>
            <a:endParaRPr lang="en-GB" sz="1300"/>
          </a:p>
        </p:txBody>
      </p:sp>
      <p:sp>
        <p:nvSpPr>
          <p:cNvPr id="31" name="TextBox 30">
            <a:extLst>
              <a:ext uri="{FF2B5EF4-FFF2-40B4-BE49-F238E27FC236}">
                <a16:creationId xmlns:a16="http://schemas.microsoft.com/office/drawing/2014/main" id="{9C3647AD-4A7E-17FB-30E6-20FDB3F9343D}"/>
              </a:ext>
            </a:extLst>
          </p:cNvPr>
          <p:cNvSpPr txBox="1"/>
          <p:nvPr/>
        </p:nvSpPr>
        <p:spPr>
          <a:xfrm>
            <a:off x="808365" y="5253645"/>
            <a:ext cx="2325216" cy="892552"/>
          </a:xfrm>
          <a:prstGeom prst="rect">
            <a:avLst/>
          </a:prstGeom>
          <a:noFill/>
        </p:spPr>
        <p:txBody>
          <a:bodyPr wrap="square">
            <a:spAutoFit/>
          </a:bodyPr>
          <a:lstStyle/>
          <a:p>
            <a:pPr>
              <a:spcBef>
                <a:spcPts val="600"/>
              </a:spcBef>
              <a:spcAft>
                <a:spcPts val="1200"/>
              </a:spcAft>
            </a:pPr>
            <a:r>
              <a:rPr lang="en-US" sz="1300" b="1" dirty="0" err="1">
                <a:solidFill>
                  <a:schemeClr val="tx1"/>
                </a:solidFill>
              </a:rPr>
              <a:t>Programme</a:t>
            </a:r>
            <a:r>
              <a:rPr lang="en-US" sz="1300" b="1" dirty="0">
                <a:solidFill>
                  <a:schemeClr val="tx1"/>
                </a:solidFill>
              </a:rPr>
              <a:t> Committee Chair</a:t>
            </a:r>
            <a:br>
              <a:rPr lang="en-US" sz="1300" b="0" dirty="0">
                <a:solidFill>
                  <a:schemeClr val="tx1"/>
                </a:solidFill>
              </a:rPr>
            </a:br>
            <a:r>
              <a:rPr lang="en-US" sz="1300" dirty="0">
                <a:solidFill>
                  <a:schemeClr val="tx1"/>
                </a:solidFill>
              </a:rPr>
              <a:t>Kim Haugbølle</a:t>
            </a:r>
            <a:br>
              <a:rPr lang="en-US" sz="1300" b="0" dirty="0">
                <a:solidFill>
                  <a:schemeClr val="tx1"/>
                </a:solidFill>
              </a:rPr>
            </a:br>
            <a:r>
              <a:rPr lang="en-US" sz="1300" b="0" dirty="0">
                <a:solidFill>
                  <a:schemeClr val="tx1"/>
                </a:solidFill>
              </a:rPr>
              <a:t>Aalborg University, </a:t>
            </a:r>
            <a:r>
              <a:rPr lang="en-US" sz="1300" dirty="0">
                <a:solidFill>
                  <a:schemeClr val="tx1"/>
                </a:solidFill>
              </a:rPr>
              <a:t>Denmark</a:t>
            </a:r>
            <a:endParaRPr lang="en-GB" sz="1300" dirty="0">
              <a:solidFill>
                <a:schemeClr val="tx1"/>
              </a:solidFill>
            </a:endParaRPr>
          </a:p>
        </p:txBody>
      </p:sp>
      <p:sp>
        <p:nvSpPr>
          <p:cNvPr id="33" name="TextBox 32">
            <a:extLst>
              <a:ext uri="{FF2B5EF4-FFF2-40B4-BE49-F238E27FC236}">
                <a16:creationId xmlns:a16="http://schemas.microsoft.com/office/drawing/2014/main" id="{9921FD50-2E6D-50B1-4693-1EE13660A846}"/>
              </a:ext>
            </a:extLst>
          </p:cNvPr>
          <p:cNvSpPr txBox="1"/>
          <p:nvPr/>
        </p:nvSpPr>
        <p:spPr>
          <a:xfrm>
            <a:off x="3610244" y="5252720"/>
            <a:ext cx="2712060" cy="892552"/>
          </a:xfrm>
          <a:prstGeom prst="rect">
            <a:avLst/>
          </a:prstGeom>
          <a:noFill/>
        </p:spPr>
        <p:txBody>
          <a:bodyPr wrap="square">
            <a:spAutoFit/>
          </a:bodyPr>
          <a:lstStyle/>
          <a:p>
            <a:pPr>
              <a:spcBef>
                <a:spcPts val="600"/>
              </a:spcBef>
              <a:spcAft>
                <a:spcPts val="1200"/>
              </a:spcAft>
            </a:pPr>
            <a:r>
              <a:rPr lang="en-US" sz="1300" b="1" i="1" dirty="0">
                <a:solidFill>
                  <a:schemeClr val="tx1"/>
                </a:solidFill>
              </a:rPr>
              <a:t>Membership &amp; Communications Committee Chair</a:t>
            </a:r>
            <a:br>
              <a:rPr lang="en-US" sz="1300" b="0" i="1" dirty="0">
                <a:solidFill>
                  <a:schemeClr val="tx1"/>
                </a:solidFill>
              </a:rPr>
            </a:br>
            <a:r>
              <a:rPr lang="en-US" sz="1300" i="1" dirty="0">
                <a:solidFill>
                  <a:schemeClr val="tx1"/>
                </a:solidFill>
              </a:rPr>
              <a:t>Georg Reichard</a:t>
            </a:r>
            <a:br>
              <a:rPr lang="en-US" sz="1300" i="1" dirty="0"/>
            </a:br>
            <a:r>
              <a:rPr lang="en-US" sz="1300" b="0" i="1" dirty="0">
                <a:solidFill>
                  <a:schemeClr val="tx1"/>
                </a:solidFill>
              </a:rPr>
              <a:t>Georgia Tech, </a:t>
            </a:r>
            <a:r>
              <a:rPr lang="en-US" sz="1300" i="1" dirty="0">
                <a:solidFill>
                  <a:schemeClr val="tx1"/>
                </a:solidFill>
              </a:rPr>
              <a:t>USA</a:t>
            </a:r>
            <a:endParaRPr lang="en-GB" sz="1300" i="1" dirty="0">
              <a:solidFill>
                <a:schemeClr val="tx1"/>
              </a:solidFill>
            </a:endParaRPr>
          </a:p>
        </p:txBody>
      </p:sp>
      <p:sp>
        <p:nvSpPr>
          <p:cNvPr id="35" name="TextBox 34">
            <a:extLst>
              <a:ext uri="{FF2B5EF4-FFF2-40B4-BE49-F238E27FC236}">
                <a16:creationId xmlns:a16="http://schemas.microsoft.com/office/drawing/2014/main" id="{C8537BD6-1EB9-1377-2009-4EDAE1565BC5}"/>
              </a:ext>
            </a:extLst>
          </p:cNvPr>
          <p:cNvSpPr txBox="1"/>
          <p:nvPr/>
        </p:nvSpPr>
        <p:spPr>
          <a:xfrm>
            <a:off x="6418087" y="5252720"/>
            <a:ext cx="3033645" cy="892552"/>
          </a:xfrm>
          <a:prstGeom prst="rect">
            <a:avLst/>
          </a:prstGeom>
          <a:noFill/>
        </p:spPr>
        <p:txBody>
          <a:bodyPr wrap="square">
            <a:spAutoFit/>
          </a:bodyPr>
          <a:lstStyle/>
          <a:p>
            <a:r>
              <a:rPr lang="en-GB" sz="1300" b="1" i="1" dirty="0">
                <a:solidFill>
                  <a:schemeClr val="tx1"/>
                </a:solidFill>
              </a:rPr>
              <a:t>Future Leaders </a:t>
            </a:r>
            <a:br>
              <a:rPr lang="en-GB" sz="1300" b="1" i="1" dirty="0">
                <a:solidFill>
                  <a:schemeClr val="tx1"/>
                </a:solidFill>
              </a:rPr>
            </a:br>
            <a:r>
              <a:rPr lang="en-GB" sz="1300" b="1" i="1" dirty="0">
                <a:solidFill>
                  <a:schemeClr val="tx1"/>
                </a:solidFill>
              </a:rPr>
              <a:t>Committee Chair</a:t>
            </a:r>
            <a:br>
              <a:rPr lang="en-GB" sz="1300" i="1" dirty="0"/>
            </a:br>
            <a:r>
              <a:rPr lang="en-GB" sz="1300" i="1" dirty="0">
                <a:solidFill>
                  <a:schemeClr val="tx1"/>
                </a:solidFill>
              </a:rPr>
              <a:t>Srinath Perera</a:t>
            </a:r>
            <a:br>
              <a:rPr lang="en-GB" sz="1300" i="1" dirty="0"/>
            </a:br>
            <a:r>
              <a:rPr lang="en-GB" sz="1300" b="0" i="1" dirty="0">
                <a:solidFill>
                  <a:schemeClr val="tx1"/>
                </a:solidFill>
              </a:rPr>
              <a:t>Western Sydney University, </a:t>
            </a:r>
            <a:r>
              <a:rPr lang="en-GB" sz="1300" i="1" dirty="0">
                <a:solidFill>
                  <a:schemeClr val="tx1"/>
                </a:solidFill>
              </a:rPr>
              <a:t>Australia</a:t>
            </a:r>
            <a:endParaRPr lang="en-GB" sz="1300" i="1" dirty="0"/>
          </a:p>
        </p:txBody>
      </p:sp>
      <p:pic>
        <p:nvPicPr>
          <p:cNvPr id="4" name="Picture 3" descr="A person in a suit smiling&#10;&#10;Description automatically generated">
            <a:extLst>
              <a:ext uri="{FF2B5EF4-FFF2-40B4-BE49-F238E27FC236}">
                <a16:creationId xmlns:a16="http://schemas.microsoft.com/office/drawing/2014/main" id="{CC68B297-2ACB-1A80-996E-0C94CCDC2E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6274" y="1418469"/>
            <a:ext cx="1260000" cy="1260000"/>
          </a:xfrm>
          <a:prstGeom prst="rect">
            <a:avLst/>
          </a:prstGeom>
          <a:ln>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D4E44D57-A0BC-E960-92F2-27CE3C888EAB}"/>
              </a:ext>
            </a:extLst>
          </p:cNvPr>
          <p:cNvSpPr txBox="1"/>
          <p:nvPr/>
        </p:nvSpPr>
        <p:spPr>
          <a:xfrm>
            <a:off x="838200" y="2755162"/>
            <a:ext cx="2171574" cy="692497"/>
          </a:xfrm>
          <a:prstGeom prst="rect">
            <a:avLst/>
          </a:prstGeom>
          <a:noFill/>
        </p:spPr>
        <p:txBody>
          <a:bodyPr wrap="square">
            <a:spAutoFit/>
          </a:bodyPr>
          <a:lstStyle/>
          <a:p>
            <a:r>
              <a:rPr lang="en-GB" sz="1300" b="1" dirty="0">
                <a:solidFill>
                  <a:schemeClr val="tx1"/>
                </a:solidFill>
              </a:rPr>
              <a:t>President </a:t>
            </a:r>
            <a:br>
              <a:rPr lang="en-GB" sz="1300" dirty="0"/>
            </a:br>
            <a:r>
              <a:rPr lang="en-US" sz="1300" dirty="0">
                <a:solidFill>
                  <a:schemeClr val="tx1"/>
                </a:solidFill>
              </a:rPr>
              <a:t>Dongping Fang</a:t>
            </a:r>
            <a:br>
              <a:rPr lang="en-US" sz="1300" dirty="0"/>
            </a:br>
            <a:r>
              <a:rPr lang="en-US" sz="1300" b="0" dirty="0">
                <a:solidFill>
                  <a:schemeClr val="tx1"/>
                </a:solidFill>
              </a:rPr>
              <a:t>Tsinghua University,  </a:t>
            </a:r>
            <a:r>
              <a:rPr lang="en-US" sz="1300" dirty="0">
                <a:solidFill>
                  <a:schemeClr val="tx1"/>
                </a:solidFill>
              </a:rPr>
              <a:t>China</a:t>
            </a:r>
            <a:endParaRPr lang="en-GB" sz="1300" dirty="0"/>
          </a:p>
        </p:txBody>
      </p:sp>
      <p:pic>
        <p:nvPicPr>
          <p:cNvPr id="5" name="Picture 4" descr="A person in a suit and tie&#10;&#10;AI-generated content may be incorrect.">
            <a:extLst>
              <a:ext uri="{FF2B5EF4-FFF2-40B4-BE49-F238E27FC236}">
                <a16:creationId xmlns:a16="http://schemas.microsoft.com/office/drawing/2014/main" id="{7CF46BBD-4E24-2754-BA94-A7EAA4D8E3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113" y="1418469"/>
            <a:ext cx="1260000" cy="1260000"/>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descr="A person in a black jacket&#10;&#10;AI-generated content may be incorrect.">
            <a:extLst>
              <a:ext uri="{FF2B5EF4-FFF2-40B4-BE49-F238E27FC236}">
                <a16:creationId xmlns:a16="http://schemas.microsoft.com/office/drawing/2014/main" id="{531DEA4E-B38E-B415-2807-1A7A0CEB3A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2435" y="1418400"/>
            <a:ext cx="1260000" cy="1260000"/>
          </a:xfrm>
          <a:prstGeom prst="rect">
            <a:avLst/>
          </a:prstGeom>
          <a:ln>
            <a:solidFill>
              <a:schemeClr val="tx1"/>
            </a:solid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0E582DE4-B2A9-0CB6-2ADB-FE080A209A0F}"/>
              </a:ext>
            </a:extLst>
          </p:cNvPr>
          <p:cNvSpPr txBox="1"/>
          <p:nvPr/>
        </p:nvSpPr>
        <p:spPr>
          <a:xfrm>
            <a:off x="9160921" y="2762518"/>
            <a:ext cx="1860853" cy="692497"/>
          </a:xfrm>
          <a:prstGeom prst="rect">
            <a:avLst/>
          </a:prstGeom>
          <a:noFill/>
        </p:spPr>
        <p:txBody>
          <a:bodyPr wrap="square">
            <a:spAutoFit/>
          </a:bodyPr>
          <a:lstStyle/>
          <a:p>
            <a:r>
              <a:rPr lang="en-GB" sz="1300" b="1">
                <a:solidFill>
                  <a:schemeClr val="tx1"/>
                </a:solidFill>
              </a:rPr>
              <a:t>Treasurer</a:t>
            </a:r>
            <a:br>
              <a:rPr lang="en-GB" sz="1300" b="0">
                <a:solidFill>
                  <a:schemeClr val="tx1"/>
                </a:solidFill>
              </a:rPr>
            </a:br>
            <a:r>
              <a:rPr lang="fr-FR" sz="1300">
                <a:solidFill>
                  <a:schemeClr val="tx1"/>
                </a:solidFill>
              </a:rPr>
              <a:t>Anil Kashyap</a:t>
            </a:r>
            <a:br>
              <a:rPr lang="fr-FR" sz="1300"/>
            </a:br>
            <a:r>
              <a:rPr lang="fr-FR" sz="1300" err="1">
                <a:solidFill>
                  <a:schemeClr val="tx1"/>
                </a:solidFill>
              </a:rPr>
              <a:t>India</a:t>
            </a:r>
            <a:endParaRPr lang="en-GB" sz="1300"/>
          </a:p>
        </p:txBody>
      </p:sp>
      <p:pic>
        <p:nvPicPr>
          <p:cNvPr id="2" name="Picture 1">
            <a:extLst>
              <a:ext uri="{FF2B5EF4-FFF2-40B4-BE49-F238E27FC236}">
                <a16:creationId xmlns:a16="http://schemas.microsoft.com/office/drawing/2014/main" id="{0910C78B-9094-759D-79F8-FC4428DB954B}"/>
              </a:ext>
            </a:extLst>
          </p:cNvPr>
          <p:cNvPicPr>
            <a:picLocks noChangeAspect="1"/>
          </p:cNvPicPr>
          <p:nvPr/>
        </p:nvPicPr>
        <p:blipFill>
          <a:blip r:embed="rId8"/>
          <a:stretch>
            <a:fillRect/>
          </a:stretch>
        </p:blipFill>
        <p:spPr>
          <a:xfrm>
            <a:off x="9250543" y="1418400"/>
            <a:ext cx="1260000" cy="1260000"/>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descr="A person in a suit and tie&#10;&#10;AI-generated content may be incorrect.">
            <a:extLst>
              <a:ext uri="{FF2B5EF4-FFF2-40B4-BE49-F238E27FC236}">
                <a16:creationId xmlns:a16="http://schemas.microsoft.com/office/drawing/2014/main" id="{9A475084-AFB1-4511-06C7-92AEFD7905C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2435" y="3840400"/>
            <a:ext cx="1260000" cy="1260000"/>
          </a:xfrm>
          <a:prstGeom prst="rect">
            <a:avLst/>
          </a:prstGeom>
          <a:effectLst>
            <a:outerShdw blurRad="50800" dist="38100" dir="2700000" algn="tl" rotWithShape="0">
              <a:prstClr val="black">
                <a:alpha val="40000"/>
              </a:prstClr>
            </a:outerShdw>
          </a:effectLst>
        </p:spPr>
      </p:pic>
      <p:pic>
        <p:nvPicPr>
          <p:cNvPr id="15" name="Picture 14" descr="A person in a suit smiling&#10;&#10;AI-generated content may be incorrect.">
            <a:extLst>
              <a:ext uri="{FF2B5EF4-FFF2-40B4-BE49-F238E27FC236}">
                <a16:creationId xmlns:a16="http://schemas.microsoft.com/office/drawing/2014/main" id="{31F704A1-1EC2-129B-C14C-E5C9C2F46E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50543" y="3839570"/>
            <a:ext cx="1260000" cy="1260000"/>
          </a:xfrm>
          <a:prstGeom prst="rect">
            <a:avLst/>
          </a:prstGeom>
          <a:ln>
            <a:solidFill>
              <a:srgbClr val="003F5A"/>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1987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77CF8-92C1-82CC-4F00-12E4AA6909B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6EEB9D0-97C1-1CF9-B87B-E8010CAD2B1C}"/>
              </a:ext>
            </a:extLst>
          </p:cNvPr>
          <p:cNvSpPr>
            <a:spLocks noGrp="1"/>
          </p:cNvSpPr>
          <p:nvPr>
            <p:ph type="title"/>
          </p:nvPr>
        </p:nvSpPr>
        <p:spPr>
          <a:xfrm>
            <a:off x="838200" y="365125"/>
            <a:ext cx="10515600" cy="1325563"/>
          </a:xfrm>
        </p:spPr>
        <p:txBody>
          <a:bodyPr>
            <a:normAutofit/>
          </a:bodyPr>
          <a:lstStyle/>
          <a:p>
            <a:r>
              <a:rPr lang="en-US" altLang="en-US" dirty="0">
                <a:sym typeface="MetaPlusBoldCaps" charset="0"/>
              </a:rPr>
              <a:t>Other Board members 2025-2028</a:t>
            </a:r>
            <a:br>
              <a:rPr lang="en-US" altLang="en-US" dirty="0">
                <a:sym typeface="MetaPlusBoldCaps" charset="0"/>
              </a:rPr>
            </a:br>
            <a:r>
              <a:rPr lang="en-US" sz="3600" dirty="0">
                <a:sym typeface="MetaPlusBoldCaps" charset="0"/>
              </a:rPr>
              <a:t>15 countries, 6 continents - 8 Officers plus:</a:t>
            </a:r>
            <a:endParaRPr lang="en-GB" dirty="0">
              <a:highlight>
                <a:srgbClr val="FFFF00"/>
              </a:highlight>
            </a:endParaRPr>
          </a:p>
        </p:txBody>
      </p:sp>
      <p:sp>
        <p:nvSpPr>
          <p:cNvPr id="7" name="Content Placeholder 6">
            <a:extLst>
              <a:ext uri="{FF2B5EF4-FFF2-40B4-BE49-F238E27FC236}">
                <a16:creationId xmlns:a16="http://schemas.microsoft.com/office/drawing/2014/main" id="{1E7703EB-11B1-F3E0-03F9-B25695C4A5BB}"/>
              </a:ext>
            </a:extLst>
          </p:cNvPr>
          <p:cNvSpPr>
            <a:spLocks noGrp="1"/>
          </p:cNvSpPr>
          <p:nvPr>
            <p:ph type="body" sz="quarter" idx="4294967295"/>
          </p:nvPr>
        </p:nvSpPr>
        <p:spPr>
          <a:xfrm>
            <a:off x="0" y="174625"/>
            <a:ext cx="9520238" cy="858838"/>
          </a:xfrm>
        </p:spPr>
        <p:txBody>
          <a:bodyPr>
            <a:normAutofit/>
          </a:bodyPr>
          <a:lstStyle/>
          <a:p>
            <a:endParaRPr lang="en-GB" sz="1600"/>
          </a:p>
          <a:p>
            <a:pPr marL="0" indent="0">
              <a:buNone/>
            </a:pPr>
            <a:endParaRPr lang="en-GB" sz="1600"/>
          </a:p>
        </p:txBody>
      </p:sp>
      <p:sp>
        <p:nvSpPr>
          <p:cNvPr id="5" name="Content Placeholder 21">
            <a:extLst>
              <a:ext uri="{FF2B5EF4-FFF2-40B4-BE49-F238E27FC236}">
                <a16:creationId xmlns:a16="http://schemas.microsoft.com/office/drawing/2014/main" id="{BFBB707F-F7B7-EE01-D098-07B102C7CB6B}"/>
              </a:ext>
            </a:extLst>
          </p:cNvPr>
          <p:cNvSpPr txBox="1">
            <a:spLocks/>
          </p:cNvSpPr>
          <p:nvPr/>
        </p:nvSpPr>
        <p:spPr>
          <a:xfrm>
            <a:off x="6092773" y="1836514"/>
            <a:ext cx="5489631" cy="4256783"/>
          </a:xfrm>
          <a:prstGeom prst="rect">
            <a:avLst/>
          </a:prstGeom>
        </p:spPr>
        <p:txBody>
          <a:bodyPr>
            <a:noAutofit/>
          </a:bodyPr>
          <a:lstStyle>
            <a:lvl1pPr marL="0" indent="0" algn="l" rtl="0" eaLnBrk="0" fontAlgn="base" hangingPunct="0">
              <a:spcBef>
                <a:spcPct val="20000"/>
              </a:spcBef>
              <a:spcAft>
                <a:spcPct val="0"/>
              </a:spcAft>
              <a:buFontTx/>
              <a:buNone/>
              <a:defRPr sz="24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buBlip>
              <a:defRPr sz="2000" kern="1200">
                <a:solidFill>
                  <a:schemeClr val="tx1"/>
                </a:solidFill>
                <a:latin typeface="+mn-lt"/>
                <a:ea typeface="+mn-ea"/>
                <a:cs typeface="+mn-cs"/>
              </a:defRPr>
            </a:lvl2pPr>
            <a:lvl3pPr marL="914400" indent="0" algn="l" rtl="0" eaLnBrk="0" fontAlgn="base" hangingPunct="0">
              <a:spcBef>
                <a:spcPct val="20000"/>
              </a:spcBef>
              <a:spcAft>
                <a:spcPct val="0"/>
              </a:spcAft>
              <a:buFontTx/>
              <a:buNone/>
              <a:defRPr sz="1800" kern="1200">
                <a:solidFill>
                  <a:schemeClr val="tx1"/>
                </a:solidFill>
                <a:latin typeface="+mn-lt"/>
                <a:ea typeface="+mn-ea"/>
                <a:cs typeface="+mn-cs"/>
              </a:defRPr>
            </a:lvl3pPr>
            <a:lvl4pPr marL="1371600" indent="0" algn="l" rtl="0" eaLnBrk="0" fontAlgn="base" hangingPunct="0">
              <a:spcBef>
                <a:spcPct val="20000"/>
              </a:spcBef>
              <a:spcAft>
                <a:spcPct val="0"/>
              </a:spcAft>
              <a:buFontTx/>
              <a:buNone/>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4"/>
                    </a:ext>
                  </a:extLst>
                </a:blip>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1500" b="0"/>
          </a:p>
        </p:txBody>
      </p:sp>
      <p:sp>
        <p:nvSpPr>
          <p:cNvPr id="3" name="Content Placeholder 4">
            <a:extLst>
              <a:ext uri="{FF2B5EF4-FFF2-40B4-BE49-F238E27FC236}">
                <a16:creationId xmlns:a16="http://schemas.microsoft.com/office/drawing/2014/main" id="{2D6A965E-1F20-B76E-2026-E2E7496AAA62}"/>
              </a:ext>
            </a:extLst>
          </p:cNvPr>
          <p:cNvSpPr txBox="1">
            <a:spLocks/>
          </p:cNvSpPr>
          <p:nvPr/>
        </p:nvSpPr>
        <p:spPr>
          <a:xfrm>
            <a:off x="956942" y="1984549"/>
            <a:ext cx="10091221" cy="4185139"/>
          </a:xfrm>
          <a:prstGeom prst="rect">
            <a:avLst/>
          </a:prstGeom>
        </p:spPr>
        <p:txBody>
          <a:bodyPr lIns="0" rIns="0" numCol="3" spcCol="180000">
            <a:noAutofit/>
          </a:bodyPr>
          <a:lstStyle>
            <a:lvl1pPr marL="0" indent="0" algn="l" rtl="0" eaLnBrk="0" fontAlgn="base" hangingPunct="0">
              <a:spcBef>
                <a:spcPct val="20000"/>
              </a:spcBef>
              <a:spcAft>
                <a:spcPct val="0"/>
              </a:spcAft>
              <a:buFontTx/>
              <a:buNone/>
              <a:defRPr sz="2400" b="1" kern="1200">
                <a:solidFill>
                  <a:schemeClr val="accent3">
                    <a:lumMod val="75000"/>
                  </a:schemeClr>
                </a:solidFill>
                <a:latin typeface="+mn-lt"/>
                <a:ea typeface="+mn-ea"/>
                <a:cs typeface="+mn-cs"/>
              </a:defRPr>
            </a:lvl1pPr>
            <a:lvl2pPr marL="800100" indent="-342900" algn="l" rtl="0" eaLnBrk="0" fontAlgn="base" hangingPunct="0">
              <a:spcBef>
                <a:spcPct val="20000"/>
              </a:spcBef>
              <a:spcAft>
                <a:spcPct val="0"/>
              </a:spcAft>
              <a:buFontTx/>
              <a:buBlip>
                <a:blip r:embed="rId3"/>
              </a:buBlip>
              <a:defRPr sz="2000" kern="1200">
                <a:solidFill>
                  <a:schemeClr val="tx1"/>
                </a:solidFill>
                <a:latin typeface="+mn-lt"/>
                <a:ea typeface="+mn-ea"/>
                <a:cs typeface="+mn-cs"/>
              </a:defRPr>
            </a:lvl2pPr>
            <a:lvl3pPr marL="914400" indent="0" algn="l" rtl="0" eaLnBrk="0" fontAlgn="base" hangingPunct="0">
              <a:spcBef>
                <a:spcPct val="20000"/>
              </a:spcBef>
              <a:spcAft>
                <a:spcPct val="0"/>
              </a:spcAft>
              <a:buFontTx/>
              <a:buNone/>
              <a:defRPr sz="1800" kern="1200">
                <a:solidFill>
                  <a:schemeClr val="tx1"/>
                </a:solidFill>
                <a:latin typeface="+mn-lt"/>
                <a:ea typeface="+mn-ea"/>
                <a:cs typeface="+mn-cs"/>
              </a:defRPr>
            </a:lvl3pPr>
            <a:lvl4pPr marL="1371600" indent="0" algn="l" rtl="0" eaLnBrk="0" fontAlgn="base" hangingPunct="0">
              <a:spcBef>
                <a:spcPct val="20000"/>
              </a:spcBef>
              <a:spcAft>
                <a:spcPct val="0"/>
              </a:spcAft>
              <a:buFontTx/>
              <a:buNone/>
              <a:defRPr sz="1800" kern="1200">
                <a:solidFill>
                  <a:schemeClr val="tx1"/>
                </a:solidFill>
                <a:latin typeface="+mn-lt"/>
                <a:ea typeface="+mn-ea"/>
                <a:cs typeface="+mn-cs"/>
              </a:defRPr>
            </a:lvl4pPr>
            <a:lvl5pPr marL="2171700" indent="-342900" algn="l" rtl="0" eaLnBrk="0" fontAlgn="base" hangingPunct="0">
              <a:spcBef>
                <a:spcPct val="20000"/>
              </a:spcBef>
              <a:spcAft>
                <a:spcPct val="0"/>
              </a:spcAft>
              <a:buFontTx/>
              <a:buBlip>
                <a:blip>
                  <a:extLst>
                    <a:ext uri="{96DAC541-7B7A-43D3-8B79-37D633B846F1}">
                      <asvg:svgBlip xmlns:asvg="http://schemas.microsoft.com/office/drawing/2016/SVG/main" r:embed="rId4"/>
                    </a:ext>
                  </a:extLst>
                </a:blip>
              </a:buBlip>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1200"/>
              </a:spcAft>
            </a:pPr>
            <a:r>
              <a:rPr lang="en-GB" sz="1400" dirty="0">
                <a:solidFill>
                  <a:schemeClr val="tx1"/>
                </a:solidFill>
              </a:rPr>
              <a:t>Chris Allen</a:t>
            </a:r>
            <a:br>
              <a:rPr lang="en-GB" sz="1400" b="0" dirty="0">
                <a:solidFill>
                  <a:schemeClr val="tx1"/>
                </a:solidFill>
              </a:rPr>
            </a:br>
            <a:r>
              <a:rPr lang="en-GB" sz="1400" b="0" dirty="0">
                <a:solidFill>
                  <a:schemeClr val="tx1"/>
                </a:solidFill>
              </a:rPr>
              <a:t>Nelson Mandela University, South Africa</a:t>
            </a:r>
          </a:p>
          <a:p>
            <a:pPr>
              <a:spcBef>
                <a:spcPts val="600"/>
              </a:spcBef>
              <a:spcAft>
                <a:spcPts val="1200"/>
              </a:spcAft>
            </a:pPr>
            <a:r>
              <a:rPr lang="en-GB" sz="1400" dirty="0">
                <a:solidFill>
                  <a:schemeClr val="tx1"/>
                </a:solidFill>
              </a:rPr>
              <a:t>Marianne Armstong</a:t>
            </a:r>
            <a:br>
              <a:rPr lang="en-GB" sz="1400" b="0" dirty="0">
                <a:solidFill>
                  <a:schemeClr val="tx1"/>
                </a:solidFill>
              </a:rPr>
            </a:br>
            <a:r>
              <a:rPr lang="en-GB" sz="1400" b="0" dirty="0">
                <a:solidFill>
                  <a:schemeClr val="tx1"/>
                </a:solidFill>
              </a:rPr>
              <a:t>NRC, Canada</a:t>
            </a:r>
          </a:p>
          <a:p>
            <a:pPr>
              <a:spcBef>
                <a:spcPts val="600"/>
              </a:spcBef>
              <a:spcAft>
                <a:spcPts val="1200"/>
              </a:spcAft>
            </a:pPr>
            <a:r>
              <a:rPr lang="en-GB" sz="1400" dirty="0">
                <a:solidFill>
                  <a:schemeClr val="tx1"/>
                </a:solidFill>
              </a:rPr>
              <a:t>Bart Bleys</a:t>
            </a:r>
            <a:br>
              <a:rPr lang="en-GB" sz="1400" b="0" dirty="0">
                <a:solidFill>
                  <a:schemeClr val="tx1"/>
                </a:solidFill>
              </a:rPr>
            </a:br>
            <a:r>
              <a:rPr lang="en-GB" sz="1400" b="0" dirty="0" err="1">
                <a:solidFill>
                  <a:schemeClr val="tx1"/>
                </a:solidFill>
              </a:rPr>
              <a:t>Buildwise</a:t>
            </a:r>
            <a:r>
              <a:rPr lang="en-GB" sz="1400" b="0" dirty="0">
                <a:solidFill>
                  <a:schemeClr val="tx1"/>
                </a:solidFill>
              </a:rPr>
              <a:t>, Belgium</a:t>
            </a:r>
          </a:p>
          <a:p>
            <a:pPr>
              <a:spcBef>
                <a:spcPts val="600"/>
              </a:spcBef>
              <a:spcAft>
                <a:spcPts val="1200"/>
              </a:spcAft>
            </a:pPr>
            <a:r>
              <a:rPr lang="en-GB" sz="1400" dirty="0">
                <a:solidFill>
                  <a:schemeClr val="tx1"/>
                </a:solidFill>
              </a:rPr>
              <a:t>Taha Elhag</a:t>
            </a:r>
            <a:br>
              <a:rPr lang="en-GB" sz="1400" b="0" dirty="0">
                <a:solidFill>
                  <a:schemeClr val="tx1"/>
                </a:solidFill>
              </a:rPr>
            </a:br>
            <a:r>
              <a:rPr lang="en-GB" sz="1400" b="0" dirty="0">
                <a:solidFill>
                  <a:schemeClr val="tx1"/>
                </a:solidFill>
              </a:rPr>
              <a:t>Heriot-Watt University, Dubai, UAE</a:t>
            </a:r>
          </a:p>
          <a:p>
            <a:pPr>
              <a:spcBef>
                <a:spcPts val="600"/>
              </a:spcBef>
              <a:spcAft>
                <a:spcPts val="1200"/>
              </a:spcAft>
            </a:pPr>
            <a:r>
              <a:rPr lang="en-GB" sz="1400" dirty="0">
                <a:solidFill>
                  <a:schemeClr val="tx1"/>
                </a:solidFill>
              </a:rPr>
              <a:t>Claire Falck</a:t>
            </a:r>
            <a:br>
              <a:rPr lang="en-GB" sz="1400" b="0" dirty="0">
                <a:solidFill>
                  <a:schemeClr val="tx1"/>
                </a:solidFill>
              </a:rPr>
            </a:br>
            <a:r>
              <a:rPr lang="en-GB" sz="1400" b="0" dirty="0">
                <a:solidFill>
                  <a:schemeClr val="tx1"/>
                </a:solidFill>
              </a:rPr>
              <a:t>BRANZ, New Zealand</a:t>
            </a:r>
          </a:p>
          <a:p>
            <a:pPr>
              <a:spcBef>
                <a:spcPts val="600"/>
              </a:spcBef>
              <a:spcAft>
                <a:spcPts val="1200"/>
              </a:spcAft>
            </a:pPr>
            <a:r>
              <a:rPr lang="en-GB" sz="1400" dirty="0">
                <a:solidFill>
                  <a:schemeClr val="tx1"/>
                </a:solidFill>
                <a:highlight>
                  <a:srgbClr val="FFFF00"/>
                </a:highlight>
              </a:rPr>
              <a:t>Billy Hare</a:t>
            </a:r>
            <a:br>
              <a:rPr lang="en-GB" sz="1400" dirty="0">
                <a:solidFill>
                  <a:schemeClr val="tx1"/>
                </a:solidFill>
                <a:highlight>
                  <a:srgbClr val="FFFF00"/>
                </a:highlight>
              </a:rPr>
            </a:br>
            <a:r>
              <a:rPr lang="en-GB" sz="1400" b="0" dirty="0">
                <a:solidFill>
                  <a:schemeClr val="tx1"/>
                </a:solidFill>
                <a:highlight>
                  <a:srgbClr val="FFFF00"/>
                </a:highlight>
              </a:rPr>
              <a:t>Glasgow Caledonian University, UK</a:t>
            </a:r>
          </a:p>
          <a:p>
            <a:pPr>
              <a:spcBef>
                <a:spcPts val="600"/>
              </a:spcBef>
              <a:spcAft>
                <a:spcPts val="1200"/>
              </a:spcAft>
            </a:pPr>
            <a:r>
              <a:rPr lang="en-GB" sz="1400" dirty="0">
                <a:solidFill>
                  <a:schemeClr val="tx1"/>
                </a:solidFill>
              </a:rPr>
              <a:t>Huub </a:t>
            </a:r>
            <a:r>
              <a:rPr lang="en-GB" sz="1400" dirty="0" err="1">
                <a:solidFill>
                  <a:schemeClr val="tx1"/>
                </a:solidFill>
              </a:rPr>
              <a:t>Keizers</a:t>
            </a:r>
            <a:br>
              <a:rPr lang="en-GB" sz="1400" b="0" dirty="0">
                <a:solidFill>
                  <a:schemeClr val="tx1"/>
                </a:solidFill>
              </a:rPr>
            </a:br>
            <a:r>
              <a:rPr lang="en-GB" sz="1400" b="0" dirty="0">
                <a:solidFill>
                  <a:schemeClr val="tx1"/>
                </a:solidFill>
              </a:rPr>
              <a:t>TNO, Netherlands</a:t>
            </a:r>
          </a:p>
          <a:p>
            <a:pPr>
              <a:spcBef>
                <a:spcPts val="600"/>
              </a:spcBef>
              <a:spcAft>
                <a:spcPts val="1200"/>
              </a:spcAft>
            </a:pPr>
            <a:r>
              <a:rPr lang="en-GB" sz="1400" dirty="0">
                <a:solidFill>
                  <a:schemeClr val="tx1"/>
                </a:solidFill>
              </a:rPr>
              <a:t>Brian Kleiner</a:t>
            </a:r>
            <a:br>
              <a:rPr lang="en-GB" sz="1400" dirty="0">
                <a:solidFill>
                  <a:schemeClr val="tx1"/>
                </a:solidFill>
              </a:rPr>
            </a:br>
            <a:r>
              <a:rPr lang="en-GB" sz="1400" b="0" dirty="0">
                <a:solidFill>
                  <a:schemeClr val="tx1"/>
                </a:solidFill>
              </a:rPr>
              <a:t>Virginia Tech, USA</a:t>
            </a:r>
          </a:p>
          <a:p>
            <a:pPr>
              <a:spcBef>
                <a:spcPts val="600"/>
              </a:spcBef>
              <a:spcAft>
                <a:spcPts val="1200"/>
              </a:spcAft>
            </a:pPr>
            <a:r>
              <a:rPr lang="en-GB" sz="1400" dirty="0">
                <a:solidFill>
                  <a:schemeClr val="tx1"/>
                </a:solidFill>
              </a:rPr>
              <a:t>Kathy Michell</a:t>
            </a:r>
            <a:br>
              <a:rPr lang="en-GB" sz="1400" b="0" dirty="0">
                <a:solidFill>
                  <a:schemeClr val="tx1"/>
                </a:solidFill>
              </a:rPr>
            </a:br>
            <a:r>
              <a:rPr lang="en-GB" sz="1400" b="0" dirty="0">
                <a:solidFill>
                  <a:schemeClr val="tx1"/>
                </a:solidFill>
              </a:rPr>
              <a:t>Sustainability Orientated Cyber research Unit for the Built Environment, S⊕CUBE, South Africa</a:t>
            </a:r>
          </a:p>
          <a:p>
            <a:pPr>
              <a:spcBef>
                <a:spcPts val="600"/>
              </a:spcBef>
              <a:spcAft>
                <a:spcPts val="1200"/>
              </a:spcAft>
            </a:pPr>
            <a:r>
              <a:rPr lang="en-GB" sz="1400" dirty="0">
                <a:solidFill>
                  <a:schemeClr val="tx1"/>
                </a:solidFill>
              </a:rPr>
              <a:t>Geoffrey Shen</a:t>
            </a:r>
            <a:br>
              <a:rPr lang="en-GB" sz="1400" b="0" dirty="0">
                <a:solidFill>
                  <a:schemeClr val="tx1"/>
                </a:solidFill>
              </a:rPr>
            </a:br>
            <a:r>
              <a:rPr lang="en-GB" sz="1400" b="0" dirty="0">
                <a:solidFill>
                  <a:schemeClr val="tx1"/>
                </a:solidFill>
              </a:rPr>
              <a:t>Hong Kong Polytechnic University, China </a:t>
            </a:r>
            <a:br>
              <a:rPr lang="en-GB" sz="1400" b="0" dirty="0">
                <a:solidFill>
                  <a:schemeClr val="tx1"/>
                </a:solidFill>
              </a:rPr>
            </a:br>
            <a:br>
              <a:rPr lang="en-GB" sz="1400" b="0" dirty="0">
                <a:solidFill>
                  <a:schemeClr val="tx1"/>
                </a:solidFill>
              </a:rPr>
            </a:br>
            <a:r>
              <a:rPr lang="en-GB" sz="1400" dirty="0">
                <a:solidFill>
                  <a:schemeClr val="tx1"/>
                </a:solidFill>
              </a:rPr>
              <a:t>Monty Sutrisna</a:t>
            </a:r>
            <a:br>
              <a:rPr lang="en-GB" sz="1400" b="0" dirty="0">
                <a:solidFill>
                  <a:schemeClr val="tx1"/>
                </a:solidFill>
              </a:rPr>
            </a:br>
            <a:r>
              <a:rPr lang="en-GB" sz="1400" b="0" dirty="0">
                <a:solidFill>
                  <a:schemeClr val="tx1"/>
                </a:solidFill>
              </a:rPr>
              <a:t>Massey University, New Zealand</a:t>
            </a:r>
          </a:p>
          <a:p>
            <a:pPr>
              <a:spcBef>
                <a:spcPts val="600"/>
              </a:spcBef>
              <a:spcAft>
                <a:spcPts val="1200"/>
              </a:spcAft>
            </a:pPr>
            <a:endParaRPr lang="en-GB" sz="1400" dirty="0">
              <a:solidFill>
                <a:schemeClr val="tx1"/>
              </a:solidFill>
            </a:endParaRPr>
          </a:p>
          <a:p>
            <a:pPr>
              <a:spcBef>
                <a:spcPts val="600"/>
              </a:spcBef>
              <a:spcAft>
                <a:spcPts val="1200"/>
              </a:spcAft>
            </a:pPr>
            <a:r>
              <a:rPr lang="en-GB" sz="1400" dirty="0">
                <a:solidFill>
                  <a:schemeClr val="tx1"/>
                </a:solidFill>
              </a:rPr>
              <a:t>Janne </a:t>
            </a:r>
            <a:r>
              <a:rPr lang="en-GB" sz="1400" dirty="0" err="1">
                <a:solidFill>
                  <a:schemeClr val="tx1"/>
                </a:solidFill>
              </a:rPr>
              <a:t>Tahtikunnas</a:t>
            </a:r>
            <a:br>
              <a:rPr lang="en-GB" sz="1400" b="0" dirty="0">
                <a:solidFill>
                  <a:schemeClr val="tx1"/>
                </a:solidFill>
              </a:rPr>
            </a:br>
            <a:r>
              <a:rPr lang="en-GB" sz="1400" b="0" dirty="0">
                <a:solidFill>
                  <a:schemeClr val="tx1"/>
                </a:solidFill>
              </a:rPr>
              <a:t>RIL - Finnish Association of Civil Engineers, Finland</a:t>
            </a:r>
          </a:p>
          <a:p>
            <a:pPr>
              <a:spcBef>
                <a:spcPts val="600"/>
              </a:spcBef>
              <a:spcAft>
                <a:spcPts val="1200"/>
              </a:spcAft>
            </a:pPr>
            <a:r>
              <a:rPr lang="en-GB" sz="1400" dirty="0">
                <a:solidFill>
                  <a:schemeClr val="tx1"/>
                </a:solidFill>
              </a:rPr>
              <a:t>Anita Terjék</a:t>
            </a:r>
            <a:br>
              <a:rPr lang="en-GB" sz="1400" b="0" dirty="0">
                <a:solidFill>
                  <a:schemeClr val="tx1"/>
                </a:solidFill>
              </a:rPr>
            </a:br>
            <a:r>
              <a:rPr lang="en-GB" sz="1400" b="0" dirty="0">
                <a:solidFill>
                  <a:schemeClr val="tx1"/>
                </a:solidFill>
              </a:rPr>
              <a:t>ÉMI, Hungary</a:t>
            </a:r>
          </a:p>
          <a:p>
            <a:pPr>
              <a:spcBef>
                <a:spcPts val="600"/>
              </a:spcBef>
              <a:spcAft>
                <a:spcPts val="1200"/>
              </a:spcAft>
            </a:pPr>
            <a:r>
              <a:rPr lang="en-GB" sz="1400" dirty="0">
                <a:solidFill>
                  <a:schemeClr val="tx1"/>
                </a:solidFill>
              </a:rPr>
              <a:t>Eduardo Toledo Santos</a:t>
            </a:r>
            <a:br>
              <a:rPr lang="en-GB" sz="1400" b="0" dirty="0">
                <a:solidFill>
                  <a:schemeClr val="tx1"/>
                </a:solidFill>
              </a:rPr>
            </a:br>
            <a:r>
              <a:rPr lang="en-GB" sz="1400" b="0" dirty="0">
                <a:solidFill>
                  <a:schemeClr val="tx1"/>
                </a:solidFill>
              </a:rPr>
              <a:t>University of São Paulo - Escola Politécnica, Brazil</a:t>
            </a:r>
          </a:p>
          <a:p>
            <a:pPr>
              <a:spcBef>
                <a:spcPts val="600"/>
              </a:spcBef>
              <a:spcAft>
                <a:spcPts val="1200"/>
              </a:spcAft>
            </a:pPr>
            <a:r>
              <a:rPr lang="en-GB" sz="1400" dirty="0">
                <a:solidFill>
                  <a:schemeClr val="tx1"/>
                </a:solidFill>
                <a:highlight>
                  <a:srgbClr val="FFFF00"/>
                </a:highlight>
              </a:rPr>
              <a:t>Patricia Tzortzopoulos</a:t>
            </a:r>
            <a:br>
              <a:rPr lang="en-GB" sz="1400" b="0" dirty="0">
                <a:solidFill>
                  <a:schemeClr val="tx1"/>
                </a:solidFill>
                <a:highlight>
                  <a:srgbClr val="FFFF00"/>
                </a:highlight>
              </a:rPr>
            </a:br>
            <a:r>
              <a:rPr lang="en-GB" sz="1400" b="0" dirty="0">
                <a:solidFill>
                  <a:schemeClr val="tx1"/>
                </a:solidFill>
                <a:highlight>
                  <a:srgbClr val="FFFF00"/>
                </a:highlight>
              </a:rPr>
              <a:t>Nottingham Trent University, UK</a:t>
            </a:r>
          </a:p>
          <a:p>
            <a:pPr>
              <a:spcBef>
                <a:spcPts val="600"/>
              </a:spcBef>
              <a:spcAft>
                <a:spcPts val="1200"/>
              </a:spcAft>
            </a:pPr>
            <a:br>
              <a:rPr lang="en-GB" sz="1400" dirty="0">
                <a:solidFill>
                  <a:schemeClr val="tx1"/>
                </a:solidFill>
              </a:rPr>
            </a:br>
            <a:endParaRPr lang="en-GB" sz="1400" b="0" dirty="0">
              <a:solidFill>
                <a:schemeClr val="tx1"/>
              </a:solidFill>
            </a:endParaRPr>
          </a:p>
          <a:p>
            <a:pPr>
              <a:spcBef>
                <a:spcPts val="600"/>
              </a:spcBef>
              <a:spcAft>
                <a:spcPts val="1200"/>
              </a:spcAft>
            </a:pPr>
            <a:endParaRPr lang="en-GB" sz="1400" b="0" dirty="0">
              <a:solidFill>
                <a:schemeClr val="tx1"/>
              </a:solidFill>
            </a:endParaRPr>
          </a:p>
        </p:txBody>
      </p:sp>
    </p:spTree>
    <p:extLst>
      <p:ext uri="{BB962C8B-B14F-4D97-AF65-F5344CB8AC3E}">
        <p14:creationId xmlns:p14="http://schemas.microsoft.com/office/powerpoint/2010/main" val="1898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258AF-5F64-8EA0-1BD7-7F20B79A22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EE1E013-EC9C-3492-45CA-EC3AABEB3D8A}"/>
              </a:ext>
            </a:extLst>
          </p:cNvPr>
          <p:cNvSpPr>
            <a:spLocks noGrp="1"/>
          </p:cNvSpPr>
          <p:nvPr>
            <p:ph type="title"/>
          </p:nvPr>
        </p:nvSpPr>
        <p:spPr/>
        <p:txBody>
          <a:bodyPr/>
          <a:lstStyle/>
          <a:p>
            <a:r>
              <a:rPr lang="en-GB" sz="4400" dirty="0"/>
              <a:t>UN Sustainable Development Goals 2015</a:t>
            </a:r>
            <a:endParaRPr lang="en-GB" dirty="0"/>
          </a:p>
        </p:txBody>
      </p:sp>
      <p:pic>
        <p:nvPicPr>
          <p:cNvPr id="5" name="Image" descr="Image">
            <a:extLst>
              <a:ext uri="{FF2B5EF4-FFF2-40B4-BE49-F238E27FC236}">
                <a16:creationId xmlns:a16="http://schemas.microsoft.com/office/drawing/2014/main" id="{5F08C175-4210-BDB9-8659-4B324463B606}"/>
              </a:ext>
            </a:extLst>
          </p:cNvPr>
          <p:cNvPicPr>
            <a:picLocks noChangeAspect="1"/>
          </p:cNvPicPr>
          <p:nvPr/>
        </p:nvPicPr>
        <p:blipFill>
          <a:blip r:embed="rId4"/>
          <a:stretch>
            <a:fillRect/>
          </a:stretch>
        </p:blipFill>
        <p:spPr>
          <a:xfrm>
            <a:off x="1317152" y="1690688"/>
            <a:ext cx="8347005" cy="4184496"/>
          </a:xfrm>
          <a:prstGeom prst="rect">
            <a:avLst/>
          </a:prstGeom>
          <a:ln w="12700">
            <a:miter lim="400000"/>
          </a:ln>
        </p:spPr>
      </p:pic>
      <p:sp>
        <p:nvSpPr>
          <p:cNvPr id="2" name="Oval 1">
            <a:extLst>
              <a:ext uri="{FF2B5EF4-FFF2-40B4-BE49-F238E27FC236}">
                <a16:creationId xmlns:a16="http://schemas.microsoft.com/office/drawing/2014/main" id="{84E20307-F5ED-604F-6933-E6D27491D004}"/>
              </a:ext>
            </a:extLst>
          </p:cNvPr>
          <p:cNvSpPr/>
          <p:nvPr/>
        </p:nvSpPr>
        <p:spPr>
          <a:xfrm>
            <a:off x="4120710" y="3104395"/>
            <a:ext cx="1350000" cy="135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3" name="Oval 2">
            <a:extLst>
              <a:ext uri="{FF2B5EF4-FFF2-40B4-BE49-F238E27FC236}">
                <a16:creationId xmlns:a16="http://schemas.microsoft.com/office/drawing/2014/main" id="{82BEBEF0-803B-E34A-CA6E-6EEBE4A8BA6C}"/>
              </a:ext>
            </a:extLst>
          </p:cNvPr>
          <p:cNvSpPr/>
          <p:nvPr/>
        </p:nvSpPr>
        <p:spPr>
          <a:xfrm>
            <a:off x="6882461" y="3104395"/>
            <a:ext cx="1350000" cy="1350000"/>
          </a:xfrm>
          <a:prstGeom prst="ellips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6" name="Oval 5">
            <a:extLst>
              <a:ext uri="{FF2B5EF4-FFF2-40B4-BE49-F238E27FC236}">
                <a16:creationId xmlns:a16="http://schemas.microsoft.com/office/drawing/2014/main" id="{C8C9D159-4CE8-15D3-6179-AB39E66AF0CC}"/>
              </a:ext>
            </a:extLst>
          </p:cNvPr>
          <p:cNvSpPr/>
          <p:nvPr/>
        </p:nvSpPr>
        <p:spPr>
          <a:xfrm>
            <a:off x="8325089" y="3104395"/>
            <a:ext cx="1350000" cy="1350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7" name="Oval 6">
            <a:extLst>
              <a:ext uri="{FF2B5EF4-FFF2-40B4-BE49-F238E27FC236}">
                <a16:creationId xmlns:a16="http://schemas.microsoft.com/office/drawing/2014/main" id="{F08C6A0C-0098-410D-926B-4315EC79455A}"/>
              </a:ext>
            </a:extLst>
          </p:cNvPr>
          <p:cNvSpPr/>
          <p:nvPr/>
        </p:nvSpPr>
        <p:spPr>
          <a:xfrm>
            <a:off x="4104818" y="4519574"/>
            <a:ext cx="1350000" cy="1350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8" name="Oval 7">
            <a:extLst>
              <a:ext uri="{FF2B5EF4-FFF2-40B4-BE49-F238E27FC236}">
                <a16:creationId xmlns:a16="http://schemas.microsoft.com/office/drawing/2014/main" id="{8C31FA73-BCC6-661E-6FBC-F439F68CC7A2}"/>
              </a:ext>
            </a:extLst>
          </p:cNvPr>
          <p:cNvSpPr/>
          <p:nvPr/>
        </p:nvSpPr>
        <p:spPr>
          <a:xfrm>
            <a:off x="2677175" y="4519574"/>
            <a:ext cx="1350000" cy="1350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9" name="Oval 8">
            <a:extLst>
              <a:ext uri="{FF2B5EF4-FFF2-40B4-BE49-F238E27FC236}">
                <a16:creationId xmlns:a16="http://schemas.microsoft.com/office/drawing/2014/main" id="{AF0B0E2F-10EC-F984-DBED-71A0A566D798}"/>
              </a:ext>
            </a:extLst>
          </p:cNvPr>
          <p:cNvSpPr/>
          <p:nvPr/>
        </p:nvSpPr>
        <p:spPr>
          <a:xfrm>
            <a:off x="1249532" y="4519574"/>
            <a:ext cx="1350000" cy="1350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0" name="Oval 9">
            <a:extLst>
              <a:ext uri="{FF2B5EF4-FFF2-40B4-BE49-F238E27FC236}">
                <a16:creationId xmlns:a16="http://schemas.microsoft.com/office/drawing/2014/main" id="{325BAB3A-5860-E322-9A78-4A8A71BE756C}"/>
              </a:ext>
            </a:extLst>
          </p:cNvPr>
          <p:cNvSpPr/>
          <p:nvPr/>
        </p:nvSpPr>
        <p:spPr>
          <a:xfrm>
            <a:off x="6882461" y="1699911"/>
            <a:ext cx="1350000" cy="1350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2" name="Oval 11">
            <a:extLst>
              <a:ext uri="{FF2B5EF4-FFF2-40B4-BE49-F238E27FC236}">
                <a16:creationId xmlns:a16="http://schemas.microsoft.com/office/drawing/2014/main" id="{50D65296-28E6-2C14-BBA5-0198F68E354F}"/>
              </a:ext>
            </a:extLst>
          </p:cNvPr>
          <p:cNvSpPr/>
          <p:nvPr/>
        </p:nvSpPr>
        <p:spPr>
          <a:xfrm>
            <a:off x="5470709" y="1699911"/>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3" name="Oval 12">
            <a:extLst>
              <a:ext uri="{FF2B5EF4-FFF2-40B4-BE49-F238E27FC236}">
                <a16:creationId xmlns:a16="http://schemas.microsoft.com/office/drawing/2014/main" id="{63ABFDFB-8F89-3222-066E-F6CAA5ED88B2}"/>
              </a:ext>
            </a:extLst>
          </p:cNvPr>
          <p:cNvSpPr/>
          <p:nvPr/>
        </p:nvSpPr>
        <p:spPr>
          <a:xfrm>
            <a:off x="5501585" y="3104395"/>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4" name="Oval 13">
            <a:extLst>
              <a:ext uri="{FF2B5EF4-FFF2-40B4-BE49-F238E27FC236}">
                <a16:creationId xmlns:a16="http://schemas.microsoft.com/office/drawing/2014/main" id="{74651D69-39B7-5C8D-69AC-E5E891A597CC}"/>
              </a:ext>
            </a:extLst>
          </p:cNvPr>
          <p:cNvSpPr/>
          <p:nvPr/>
        </p:nvSpPr>
        <p:spPr>
          <a:xfrm>
            <a:off x="4058957" y="1699911"/>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5" name="Oval 14">
            <a:extLst>
              <a:ext uri="{FF2B5EF4-FFF2-40B4-BE49-F238E27FC236}">
                <a16:creationId xmlns:a16="http://schemas.microsoft.com/office/drawing/2014/main" id="{266FCBEE-BB25-89D2-6816-8385F1C8F423}"/>
              </a:ext>
            </a:extLst>
          </p:cNvPr>
          <p:cNvSpPr/>
          <p:nvPr/>
        </p:nvSpPr>
        <p:spPr>
          <a:xfrm>
            <a:off x="1269476" y="3104395"/>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 name="Oval 15">
            <a:extLst>
              <a:ext uri="{FF2B5EF4-FFF2-40B4-BE49-F238E27FC236}">
                <a16:creationId xmlns:a16="http://schemas.microsoft.com/office/drawing/2014/main" id="{213D5F25-AF90-957B-DED9-44D60D812777}"/>
              </a:ext>
            </a:extLst>
          </p:cNvPr>
          <p:cNvSpPr/>
          <p:nvPr/>
        </p:nvSpPr>
        <p:spPr>
          <a:xfrm>
            <a:off x="8325089" y="1699911"/>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 name="Oval 16">
            <a:extLst>
              <a:ext uri="{FF2B5EF4-FFF2-40B4-BE49-F238E27FC236}">
                <a16:creationId xmlns:a16="http://schemas.microsoft.com/office/drawing/2014/main" id="{B90C2F26-38D7-61B7-DAAD-39B7DA3ED4CD}"/>
              </a:ext>
            </a:extLst>
          </p:cNvPr>
          <p:cNvSpPr/>
          <p:nvPr/>
        </p:nvSpPr>
        <p:spPr>
          <a:xfrm>
            <a:off x="2677175" y="3104395"/>
            <a:ext cx="1350000" cy="1350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 typeface="Arial"/>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sym typeface="Arial"/>
            </a:endParaRPr>
          </a:p>
        </p:txBody>
      </p:sp>
    </p:spTree>
    <p:custDataLst>
      <p:tags r:id="rId1"/>
    </p:custDataLst>
    <p:extLst>
      <p:ext uri="{BB962C8B-B14F-4D97-AF65-F5344CB8AC3E}">
        <p14:creationId xmlns:p14="http://schemas.microsoft.com/office/powerpoint/2010/main" val="148541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B6C3C-24A9-E3FF-642D-AACCC7211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6FAD2-1511-2061-6FF7-B98212D0AF72}"/>
              </a:ext>
            </a:extLst>
          </p:cNvPr>
          <p:cNvSpPr>
            <a:spLocks noGrp="1"/>
          </p:cNvSpPr>
          <p:nvPr>
            <p:ph type="title"/>
          </p:nvPr>
        </p:nvSpPr>
        <p:spPr/>
        <p:txBody>
          <a:bodyPr>
            <a:normAutofit/>
          </a:bodyPr>
          <a:lstStyle/>
          <a:p>
            <a:r>
              <a:rPr lang="en-US" dirty="0"/>
              <a:t>Thank you</a:t>
            </a:r>
            <a:endParaRPr lang="en-US" dirty="0">
              <a:highlight>
                <a:srgbClr val="FFFF00"/>
              </a:highlight>
            </a:endParaRPr>
          </a:p>
        </p:txBody>
      </p:sp>
      <p:sp>
        <p:nvSpPr>
          <p:cNvPr id="11" name="Text Placeholder 10">
            <a:extLst>
              <a:ext uri="{FF2B5EF4-FFF2-40B4-BE49-F238E27FC236}">
                <a16:creationId xmlns:a16="http://schemas.microsoft.com/office/drawing/2014/main" id="{E14B7FBE-71F6-C224-927F-F06AB22AA36D}"/>
              </a:ext>
            </a:extLst>
          </p:cNvPr>
          <p:cNvSpPr>
            <a:spLocks noGrp="1"/>
          </p:cNvSpPr>
          <p:nvPr>
            <p:ph idx="1"/>
          </p:nvPr>
        </p:nvSpPr>
        <p:spPr>
          <a:xfrm>
            <a:off x="838199" y="1431984"/>
            <a:ext cx="5939413" cy="4351338"/>
          </a:xfrm>
        </p:spPr>
        <p:txBody>
          <a:bodyPr>
            <a:normAutofit/>
          </a:bodyPr>
          <a:lstStyle/>
          <a:p>
            <a:pPr marL="101597" indent="0">
              <a:buNone/>
            </a:pPr>
            <a:br>
              <a:rPr lang="en-GB" b="1" dirty="0"/>
            </a:br>
            <a:r>
              <a:rPr lang="en-GB" b="1" dirty="0"/>
              <a:t>Don Ward, Chief Executive</a:t>
            </a:r>
          </a:p>
          <a:p>
            <a:pPr marL="101597" indent="0">
              <a:buNone/>
            </a:pPr>
            <a:br>
              <a:rPr lang="en-GB" sz="2400" b="1" dirty="0"/>
            </a:br>
            <a:r>
              <a:rPr lang="en-GB" sz="2400" dirty="0"/>
              <a:t>don.ward@cibworld.org</a:t>
            </a:r>
          </a:p>
          <a:p>
            <a:pPr marL="101597" indent="0">
              <a:buNone/>
            </a:pPr>
            <a:r>
              <a:rPr lang="en-GB" sz="2400" dirty="0">
                <a:hlinkClick r:id="rId3"/>
              </a:rPr>
              <a:t>www.linkedin.com/in/don-ward-8203269/</a:t>
            </a:r>
            <a:br>
              <a:rPr lang="en-GB" sz="2400" dirty="0"/>
            </a:br>
            <a:endParaRPr lang="en-GB" sz="2400" dirty="0"/>
          </a:p>
          <a:p>
            <a:pPr marL="101597" indent="0">
              <a:buNone/>
            </a:pPr>
            <a:endParaRPr lang="en-GB" sz="2400" dirty="0"/>
          </a:p>
          <a:p>
            <a:pPr marL="101597" indent="0">
              <a:buNone/>
            </a:pPr>
            <a:r>
              <a:rPr lang="en-GB" sz="3600" dirty="0"/>
              <a:t>www.cibworld.org</a:t>
            </a:r>
          </a:p>
        </p:txBody>
      </p:sp>
      <p:pic>
        <p:nvPicPr>
          <p:cNvPr id="9" name="Picture 8" descr="A qr code with circles and circles&#10;&#10;Description automatically generated">
            <a:extLst>
              <a:ext uri="{FF2B5EF4-FFF2-40B4-BE49-F238E27FC236}">
                <a16:creationId xmlns:a16="http://schemas.microsoft.com/office/drawing/2014/main" id="{DA3BA587-07CA-CFF5-1BB8-DD99711437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7704" y="2601000"/>
            <a:ext cx="828000" cy="828000"/>
          </a:xfrm>
          <a:prstGeom prst="rect">
            <a:avLst/>
          </a:prstGeom>
          <a:ln w="3175">
            <a:solidFill>
              <a:schemeClr val="tx1"/>
            </a:solidFill>
          </a:ln>
        </p:spPr>
      </p:pic>
      <p:pic>
        <p:nvPicPr>
          <p:cNvPr id="10" name="Picture 9" descr="A qr code with circles&#10;&#10;Description automatically generated">
            <a:extLst>
              <a:ext uri="{FF2B5EF4-FFF2-40B4-BE49-F238E27FC236}">
                <a16:creationId xmlns:a16="http://schemas.microsoft.com/office/drawing/2014/main" id="{4B1F3730-6345-57EB-2CEC-073DF6B71EDF}"/>
              </a:ext>
            </a:extLst>
          </p:cNvPr>
          <p:cNvPicPr>
            <a:picLocks noChangeAspect="1"/>
          </p:cNvPicPr>
          <p:nvPr/>
        </p:nvPicPr>
        <p:blipFill>
          <a:blip r:embed="rId5"/>
          <a:stretch>
            <a:fillRect/>
          </a:stretch>
        </p:blipFill>
        <p:spPr>
          <a:xfrm>
            <a:off x="6887704" y="4046592"/>
            <a:ext cx="828000" cy="828000"/>
          </a:xfrm>
          <a:prstGeom prst="rect">
            <a:avLst/>
          </a:prstGeom>
          <a:ln w="3175">
            <a:solidFill>
              <a:schemeClr val="tx1"/>
            </a:solidFill>
          </a:ln>
        </p:spPr>
      </p:pic>
      <p:pic>
        <p:nvPicPr>
          <p:cNvPr id="3" name="Picture 2">
            <a:extLst>
              <a:ext uri="{FF2B5EF4-FFF2-40B4-BE49-F238E27FC236}">
                <a16:creationId xmlns:a16="http://schemas.microsoft.com/office/drawing/2014/main" id="{7899FC52-99EF-70FD-F806-DBA0792B6016}"/>
              </a:ext>
            </a:extLst>
          </p:cNvPr>
          <p:cNvPicPr>
            <a:picLocks noChangeAspect="1"/>
          </p:cNvPicPr>
          <p:nvPr/>
        </p:nvPicPr>
        <p:blipFill>
          <a:blip r:embed="rId6"/>
          <a:stretch>
            <a:fillRect/>
          </a:stretch>
        </p:blipFill>
        <p:spPr>
          <a:xfrm>
            <a:off x="8905464" y="2601001"/>
            <a:ext cx="2273592" cy="2273592"/>
          </a:xfrm>
          <a:prstGeom prst="rect">
            <a:avLst/>
          </a:prstGeom>
          <a:ln w="3175">
            <a:noFill/>
          </a:ln>
        </p:spPr>
      </p:pic>
    </p:spTree>
    <p:extLst>
      <p:ext uri="{BB962C8B-B14F-4D97-AF65-F5344CB8AC3E}">
        <p14:creationId xmlns:p14="http://schemas.microsoft.com/office/powerpoint/2010/main" val="306562773"/>
      </p:ext>
    </p:extLst>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34.4|16.1|19.8|12.9|7"/>
</p:tagLst>
</file>

<file path=ppt/theme/theme1.xml><?xml version="1.0" encoding="utf-8"?>
<a:theme xmlns:a="http://schemas.openxmlformats.org/drawingml/2006/main" name="Office Theme">
  <a:themeElements>
    <a:clrScheme name="CIB corporate">
      <a:dk1>
        <a:srgbClr val="003F5A"/>
      </a:dk1>
      <a:lt1>
        <a:sysClr val="window" lastClr="FFFFFF"/>
      </a:lt1>
      <a:dk2>
        <a:srgbClr val="003F5A"/>
      </a:dk2>
      <a:lt2>
        <a:srgbClr val="E8E8E8"/>
      </a:lt2>
      <a:accent1>
        <a:srgbClr val="003F5A"/>
      </a:accent1>
      <a:accent2>
        <a:srgbClr val="B2B2B2"/>
      </a:accent2>
      <a:accent3>
        <a:srgbClr val="575756"/>
      </a:accent3>
      <a:accent4>
        <a:srgbClr val="1D7533"/>
      </a:accent4>
      <a:accent5>
        <a:srgbClr val="3EA445"/>
      </a:accent5>
      <a:accent6>
        <a:srgbClr val="E0ECC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0260d6b-9bf7-48fd-870f-f4f251971b1c">
      <Terms xmlns="http://schemas.microsoft.com/office/infopath/2007/PartnerControls"/>
    </lcf76f155ced4ddcb4097134ff3c332f>
    <TaxCatchAll xmlns="fe8b4f25-c205-4cef-afc6-68f5d97f9c39" xsi:nil="true"/>
    <SharedWithUsers xmlns="fe8b4f25-c205-4cef-afc6-68f5d97f9c39">
      <UserInfo>
        <DisplayName>Sina Moradi</DisplayName>
        <AccountId>1384</AccountId>
        <AccountType/>
      </UserInfo>
      <UserInfo>
        <DisplayName>Eira Rowe</DisplayName>
        <AccountId>1370</AccountId>
        <AccountType/>
      </UserInfo>
      <UserInfo>
        <DisplayName>Don Ward</DisplayName>
        <AccountId>14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EFDAC7035B824A925127606EF9E03E" ma:contentTypeVersion="19" ma:contentTypeDescription="Create a new document." ma:contentTypeScope="" ma:versionID="c5d0b8ae1618607c9724a8852cc94121">
  <xsd:schema xmlns:xsd="http://www.w3.org/2001/XMLSchema" xmlns:xs="http://www.w3.org/2001/XMLSchema" xmlns:p="http://schemas.microsoft.com/office/2006/metadata/properties" xmlns:ns2="00260d6b-9bf7-48fd-870f-f4f251971b1c" xmlns:ns3="fe8b4f25-c205-4cef-afc6-68f5d97f9c39" targetNamespace="http://schemas.microsoft.com/office/2006/metadata/properties" ma:root="true" ma:fieldsID="3dbe2006a633ee89abf18b3c3900f00e" ns2:_="" ns3:_="">
    <xsd:import namespace="00260d6b-9bf7-48fd-870f-f4f251971b1c"/>
    <xsd:import namespace="fe8b4f25-c205-4cef-afc6-68f5d97f9c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260d6b-9bf7-48fd-870f-f4f251971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b1b3f74-3974-4a3b-9159-acec861600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8b4f25-c205-4cef-afc6-68f5d97f9c3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d58a6c-196b-4b2c-8e40-6c3c14065d79}" ma:internalName="TaxCatchAll" ma:showField="CatchAllData" ma:web="fe8b4f25-c205-4cef-afc6-68f5d97f9c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6FED8D-7DD9-44DD-96C8-47CD6C3B3362}">
  <ds:schemaRefs>
    <ds:schemaRef ds:uri="00260d6b-9bf7-48fd-870f-f4f251971b1c"/>
    <ds:schemaRef ds:uri="fe8b4f25-c205-4cef-afc6-68f5d97f9c3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10BB1D0-37F1-40F4-A9B7-C514E63994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260d6b-9bf7-48fd-870f-f4f251971b1c"/>
    <ds:schemaRef ds:uri="fe8b4f25-c205-4cef-afc6-68f5d97f9c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9C09AE-B891-43FF-8D8C-D0A57A301C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3694</Words>
  <Application>Microsoft Office PowerPoint</Application>
  <PresentationFormat>Widescreen</PresentationFormat>
  <Paragraphs>535</Paragraphs>
  <Slides>31</Slides>
  <Notes>27</Notes>
  <HiddenSlides>9</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Aptos</vt:lpstr>
      <vt:lpstr>Aptos Display</vt:lpstr>
      <vt:lpstr>Arial</vt:lpstr>
      <vt:lpstr>Calibri</vt:lpstr>
      <vt:lpstr>Cambria Math</vt:lpstr>
      <vt:lpstr>MetaPlusBoldCaps</vt:lpstr>
      <vt:lpstr>MetaPlusBook</vt:lpstr>
      <vt:lpstr>MetaPlusBookCaps</vt:lpstr>
      <vt:lpstr>Wingdings</vt:lpstr>
      <vt:lpstr>Office Theme</vt:lpstr>
      <vt:lpstr>Making an impact in built environment research</vt:lpstr>
      <vt:lpstr>Purpose</vt:lpstr>
      <vt:lpstr>The global network for</vt:lpstr>
      <vt:lpstr>Our history </vt:lpstr>
      <vt:lpstr>Adding value for global research</vt:lpstr>
      <vt:lpstr>Current Working Commissions and Task Groups </vt:lpstr>
      <vt:lpstr>Current Working Commissions and Task Groups  </vt:lpstr>
      <vt:lpstr>Commissions’ outputs</vt:lpstr>
      <vt:lpstr>Conferences</vt:lpstr>
      <vt:lpstr>Webinars and CIB on YouTube</vt:lpstr>
      <vt:lpstr>Reports and Books</vt:lpstr>
      <vt:lpstr>Endorsed journals and publishing partnerships </vt:lpstr>
      <vt:lpstr>World Building Congress</vt:lpstr>
      <vt:lpstr>World Building Congresses since 1959</vt:lpstr>
      <vt:lpstr>Student Chapters</vt:lpstr>
      <vt:lpstr>Student Chapters</vt:lpstr>
      <vt:lpstr>Early Career Researchers, ECR network</vt:lpstr>
      <vt:lpstr>Awards</vt:lpstr>
      <vt:lpstr>Sebestyén Future Leaders Award</vt:lpstr>
      <vt:lpstr>Best Doctoral Thesis Dissertation Award</vt:lpstr>
      <vt:lpstr>Keith Hampson ECR-Industry Award  </vt:lpstr>
      <vt:lpstr>Makarand Hastak Visiting Scholar Award </vt:lpstr>
      <vt:lpstr>Membership</vt:lpstr>
      <vt:lpstr>CIB members 2026</vt:lpstr>
      <vt:lpstr>PowerPoint Presentation</vt:lpstr>
      <vt:lpstr>Participation in CIB enables:</vt:lpstr>
      <vt:lpstr>PowerPoint Presentation</vt:lpstr>
      <vt:lpstr>CIB Officers 2025-2028</vt:lpstr>
      <vt:lpstr>Other Board members 2025-2028 15 countries, 6 continents - 8 Officers plus:</vt:lpstr>
      <vt:lpstr>UN Sustainable Development Goals 2015</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DELETE this slide before recording</dc:title>
  <dc:creator>Eira Rowe</dc:creator>
  <cp:lastModifiedBy>Don Ward</cp:lastModifiedBy>
  <cp:revision>52</cp:revision>
  <dcterms:created xsi:type="dcterms:W3CDTF">2024-06-13T10:43:25Z</dcterms:created>
  <dcterms:modified xsi:type="dcterms:W3CDTF">2026-09-07T11:53:55Z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0x010100B0EFDAC7035B824A925127606EF9E03E</vt:lpwstr>
  </property>
  <property fmtid="{D5CDD505-2E9C-101B-9397-08002B2CF9AE}" pid="3" name="MediaServiceImageTags">
    <vt:lpwstr/>
  </property>
</Properties>
</file>