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1487" r:id="rId5"/>
    <p:sldId id="1516" r:id="rId6"/>
    <p:sldId id="1517" r:id="rId7"/>
    <p:sldId id="1527" r:id="rId8"/>
    <p:sldId id="1524" r:id="rId9"/>
    <p:sldId id="1528" r:id="rId10"/>
    <p:sldId id="1468" r:id="rId11"/>
    <p:sldId id="1530" r:id="rId12"/>
    <p:sldId id="1355" r:id="rId13"/>
    <p:sldId id="1335" r:id="rId14"/>
    <p:sldId id="1337" r:id="rId15"/>
    <p:sldId id="1531" r:id="rId16"/>
    <p:sldId id="1521" r:id="rId17"/>
    <p:sldId id="1519" r:id="rId18"/>
    <p:sldId id="1534" r:id="rId19"/>
    <p:sldId id="1504" r:id="rId20"/>
    <p:sldId id="1480" r:id="rId21"/>
    <p:sldId id="1535" r:id="rId22"/>
    <p:sldId id="1532" r:id="rId23"/>
    <p:sldId id="1533" r:id="rId24"/>
    <p:sldId id="1405" r:id="rId25"/>
    <p:sldId id="1536" r:id="rId26"/>
    <p:sldId id="1523" r:id="rId27"/>
    <p:sldId id="1387" r:id="rId28"/>
    <p:sldId id="1520" r:id="rId29"/>
    <p:sldId id="1489" r:id="rId30"/>
    <p:sldId id="1378" r:id="rId31"/>
    <p:sldId id="1476" r:id="rId32"/>
    <p:sldId id="1407" r:id="rId33"/>
    <p:sldId id="1501" r:id="rId34"/>
    <p:sldId id="148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5F1F0E91-DF0E-4C4F-8672-74DE2B70FC00}">
          <p14:sldIdLst>
            <p14:sldId id="1487"/>
          </p14:sldIdLst>
        </p14:section>
        <p14:section name="Overview" id="{AD08AFC9-AC1F-4662-8081-627B0AD69A3B}">
          <p14:sldIdLst>
            <p14:sldId id="1516"/>
            <p14:sldId id="1517"/>
            <p14:sldId id="1527"/>
            <p14:sldId id="1524"/>
            <p14:sldId id="1528"/>
            <p14:sldId id="1468"/>
            <p14:sldId id="1530"/>
            <p14:sldId id="1355"/>
          </p14:sldIdLst>
        </p14:section>
        <p14:section name="Governance" id="{8469B2E6-CABD-4616-9742-63FD270A92B0}">
          <p14:sldIdLst>
            <p14:sldId id="1335"/>
            <p14:sldId id="1337"/>
            <p14:sldId id="1531"/>
          </p14:sldIdLst>
        </p14:section>
        <p14:section name="Core activities" id="{12AA6176-4D7A-4782-93A8-20A6CE7424EE}">
          <p14:sldIdLst>
            <p14:sldId id="1521"/>
            <p14:sldId id="1519"/>
            <p14:sldId id="1534"/>
            <p14:sldId id="1504"/>
            <p14:sldId id="1480"/>
            <p14:sldId id="1535"/>
            <p14:sldId id="1532"/>
            <p14:sldId id="1533"/>
            <p14:sldId id="1405"/>
            <p14:sldId id="1536"/>
            <p14:sldId id="1523"/>
            <p14:sldId id="1387"/>
            <p14:sldId id="1520"/>
          </p14:sldIdLst>
        </p14:section>
        <p14:section name="Awards (use 0, 1 or 3/4 depending on audience)" id="{B1BE8AB2-94ED-4E30-9FCF-359BA7A9E8D9}">
          <p14:sldIdLst>
            <p14:sldId id="1489"/>
            <p14:sldId id="1378"/>
            <p14:sldId id="1476"/>
            <p14:sldId id="1407"/>
          </p14:sldIdLst>
        </p14:section>
        <p14:section name="Global trends" id="{CA65BBBF-F99A-4BC9-A54B-A146CC367272}">
          <p14:sldIdLst>
            <p14:sldId id="1501"/>
          </p14:sldIdLst>
        </p14:section>
        <p14:section name="Close" id="{B99A34E8-7F46-4619-B6CD-DFC13FB9D875}">
          <p14:sldIdLst>
            <p14:sldId id="14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F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137A32-8CA2-4C77-AC96-63360DE96276}" v="7" dt="2024-10-02T09:00:07.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850" autoAdjust="0"/>
  </p:normalViewPr>
  <p:slideViewPr>
    <p:cSldViewPr snapToGrid="0">
      <p:cViewPr varScale="1">
        <p:scale>
          <a:sx n="85" d="100"/>
          <a:sy n="85" d="100"/>
        </p:scale>
        <p:origin x="147" y="48"/>
      </p:cViewPr>
      <p:guideLst/>
    </p:cSldViewPr>
  </p:slideViewPr>
  <p:notesTextViewPr>
    <p:cViewPr>
      <p:scale>
        <a:sx n="1" d="1"/>
        <a:sy n="1" d="1"/>
      </p:scale>
      <p:origin x="0" y="0"/>
    </p:cViewPr>
  </p:notesTextViewPr>
  <p:sorterViewPr>
    <p:cViewPr varScale="1">
      <p:scale>
        <a:sx n="100" d="100"/>
        <a:sy n="100" d="100"/>
      </p:scale>
      <p:origin x="0" y="-2130"/>
    </p:cViewPr>
  </p:sorterViewPr>
  <p:notesViewPr>
    <p:cSldViewPr snapToGrid="0">
      <p:cViewPr varScale="1">
        <p:scale>
          <a:sx n="68" d="100"/>
          <a:sy n="68" d="100"/>
        </p:scale>
        <p:origin x="2592"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 Ward" userId="71e40f7a-7d18-4ca0-bdd6-b7464ca50997" providerId="ADAL" clId="{47137A32-8CA2-4C77-AC96-63360DE96276}"/>
    <pc:docChg chg="undo custSel addSld modSld sldOrd modSection">
      <pc:chgData name="Don Ward" userId="71e40f7a-7d18-4ca0-bdd6-b7464ca50997" providerId="ADAL" clId="{47137A32-8CA2-4C77-AC96-63360DE96276}" dt="2024-10-02T09:01:27.672" v="204" actId="729"/>
      <pc:docMkLst>
        <pc:docMk/>
      </pc:docMkLst>
      <pc:sldChg chg="modNotes">
        <pc:chgData name="Don Ward" userId="71e40f7a-7d18-4ca0-bdd6-b7464ca50997" providerId="ADAL" clId="{47137A32-8CA2-4C77-AC96-63360DE96276}" dt="2024-10-02T08:36:34.586" v="73"/>
        <pc:sldMkLst>
          <pc:docMk/>
          <pc:sldMk cId="159720895" sldId="1378"/>
        </pc:sldMkLst>
      </pc:sldChg>
      <pc:sldChg chg="modNotes">
        <pc:chgData name="Don Ward" userId="71e40f7a-7d18-4ca0-bdd6-b7464ca50997" providerId="ADAL" clId="{47137A32-8CA2-4C77-AC96-63360DE96276}" dt="2024-10-02T08:36:34.586" v="73"/>
        <pc:sldMkLst>
          <pc:docMk/>
          <pc:sldMk cId="3145988339" sldId="1405"/>
        </pc:sldMkLst>
      </pc:sldChg>
      <pc:sldChg chg="modNotes">
        <pc:chgData name="Don Ward" userId="71e40f7a-7d18-4ca0-bdd6-b7464ca50997" providerId="ADAL" clId="{47137A32-8CA2-4C77-AC96-63360DE96276}" dt="2024-10-02T08:36:34.586" v="73"/>
        <pc:sldMkLst>
          <pc:docMk/>
          <pc:sldMk cId="2548536929" sldId="1407"/>
        </pc:sldMkLst>
      </pc:sldChg>
      <pc:sldChg chg="mod modShow">
        <pc:chgData name="Don Ward" userId="71e40f7a-7d18-4ca0-bdd6-b7464ca50997" providerId="ADAL" clId="{47137A32-8CA2-4C77-AC96-63360DE96276}" dt="2024-10-02T08:45:07.994" v="180" actId="729"/>
        <pc:sldMkLst>
          <pc:docMk/>
          <pc:sldMk cId="255472146" sldId="1504"/>
        </pc:sldMkLst>
      </pc:sldChg>
      <pc:sldChg chg="modNotes">
        <pc:chgData name="Don Ward" userId="71e40f7a-7d18-4ca0-bdd6-b7464ca50997" providerId="ADAL" clId="{47137A32-8CA2-4C77-AC96-63360DE96276}" dt="2024-10-02T08:36:34.586" v="73"/>
        <pc:sldMkLst>
          <pc:docMk/>
          <pc:sldMk cId="2632671576" sldId="1519"/>
        </pc:sldMkLst>
      </pc:sldChg>
      <pc:sldChg chg="modNotes">
        <pc:chgData name="Don Ward" userId="71e40f7a-7d18-4ca0-bdd6-b7464ca50997" providerId="ADAL" clId="{47137A32-8CA2-4C77-AC96-63360DE96276}" dt="2024-10-02T08:36:34.586" v="73"/>
        <pc:sldMkLst>
          <pc:docMk/>
          <pc:sldMk cId="3971343922" sldId="1523"/>
        </pc:sldMkLst>
      </pc:sldChg>
      <pc:sldChg chg="mod ord modShow">
        <pc:chgData name="Don Ward" userId="71e40f7a-7d18-4ca0-bdd6-b7464ca50997" providerId="ADAL" clId="{47137A32-8CA2-4C77-AC96-63360DE96276}" dt="2024-10-02T09:01:25.401" v="203" actId="729"/>
        <pc:sldMkLst>
          <pc:docMk/>
          <pc:sldMk cId="1338568286" sldId="1524"/>
        </pc:sldMkLst>
      </pc:sldChg>
      <pc:sldChg chg="mod modShow">
        <pc:chgData name="Don Ward" userId="71e40f7a-7d18-4ca0-bdd6-b7464ca50997" providerId="ADAL" clId="{47137A32-8CA2-4C77-AC96-63360DE96276}" dt="2024-10-02T09:01:27.672" v="204" actId="729"/>
        <pc:sldMkLst>
          <pc:docMk/>
          <pc:sldMk cId="3775995189" sldId="1528"/>
        </pc:sldMkLst>
      </pc:sldChg>
      <pc:sldChg chg="modSp mod">
        <pc:chgData name="Don Ward" userId="71e40f7a-7d18-4ca0-bdd6-b7464ca50997" providerId="ADAL" clId="{47137A32-8CA2-4C77-AC96-63360DE96276}" dt="2024-10-02T08:44:54.643" v="179" actId="20577"/>
        <pc:sldMkLst>
          <pc:docMk/>
          <pc:sldMk cId="1627176402" sldId="1533"/>
        </pc:sldMkLst>
        <pc:spChg chg="mod">
          <ac:chgData name="Don Ward" userId="71e40f7a-7d18-4ca0-bdd6-b7464ca50997" providerId="ADAL" clId="{47137A32-8CA2-4C77-AC96-63360DE96276}" dt="2024-10-02T08:44:54.643" v="179" actId="20577"/>
          <ac:spMkLst>
            <pc:docMk/>
            <pc:sldMk cId="1627176402" sldId="1533"/>
            <ac:spMk id="5" creationId="{A8F3A286-251F-0393-895C-B0C77E3D9537}"/>
          </ac:spMkLst>
        </pc:spChg>
      </pc:sldChg>
      <pc:sldChg chg="modNotes">
        <pc:chgData name="Don Ward" userId="71e40f7a-7d18-4ca0-bdd6-b7464ca50997" providerId="ADAL" clId="{47137A32-8CA2-4C77-AC96-63360DE96276}" dt="2024-10-02T08:36:34.586" v="73"/>
        <pc:sldMkLst>
          <pc:docMk/>
          <pc:sldMk cId="2913274651" sldId="1534"/>
        </pc:sldMkLst>
      </pc:sldChg>
      <pc:sldChg chg="addSp delSp modSp new mod modClrScheme chgLayout">
        <pc:chgData name="Don Ward" userId="71e40f7a-7d18-4ca0-bdd6-b7464ca50997" providerId="ADAL" clId="{47137A32-8CA2-4C77-AC96-63360DE96276}" dt="2024-10-02T08:46:32.420" v="181"/>
        <pc:sldMkLst>
          <pc:docMk/>
          <pc:sldMk cId="3152199544" sldId="1535"/>
        </pc:sldMkLst>
        <pc:spChg chg="del mod ord">
          <ac:chgData name="Don Ward" userId="71e40f7a-7d18-4ca0-bdd6-b7464ca50997" providerId="ADAL" clId="{47137A32-8CA2-4C77-AC96-63360DE96276}" dt="2024-10-02T08:33:05.220" v="1" actId="700"/>
          <ac:spMkLst>
            <pc:docMk/>
            <pc:sldMk cId="3152199544" sldId="1535"/>
            <ac:spMk id="2" creationId="{F76CC156-59E7-1770-BE01-AE74851B2B94}"/>
          </ac:spMkLst>
        </pc:spChg>
        <pc:spChg chg="add mod ord">
          <ac:chgData name="Don Ward" userId="71e40f7a-7d18-4ca0-bdd6-b7464ca50997" providerId="ADAL" clId="{47137A32-8CA2-4C77-AC96-63360DE96276}" dt="2024-10-02T08:33:30.804" v="19" actId="700"/>
          <ac:spMkLst>
            <pc:docMk/>
            <pc:sldMk cId="3152199544" sldId="1535"/>
            <ac:spMk id="3" creationId="{F12B36C1-A581-95AB-C134-EB03CFBBE9FB}"/>
          </ac:spMkLst>
        </pc:spChg>
        <pc:spChg chg="add del mod ord">
          <ac:chgData name="Don Ward" userId="71e40f7a-7d18-4ca0-bdd6-b7464ca50997" providerId="ADAL" clId="{47137A32-8CA2-4C77-AC96-63360DE96276}" dt="2024-10-02T08:33:08.598" v="2" actId="478"/>
          <ac:spMkLst>
            <pc:docMk/>
            <pc:sldMk cId="3152199544" sldId="1535"/>
            <ac:spMk id="4" creationId="{62D9755C-2D0C-8201-D68B-4C7AB8EC99D1}"/>
          </ac:spMkLst>
        </pc:spChg>
        <pc:spChg chg="add mod ord">
          <ac:chgData name="Don Ward" userId="71e40f7a-7d18-4ca0-bdd6-b7464ca50997" providerId="ADAL" clId="{47137A32-8CA2-4C77-AC96-63360DE96276}" dt="2024-10-02T08:46:32.420" v="181"/>
          <ac:spMkLst>
            <pc:docMk/>
            <pc:sldMk cId="3152199544" sldId="1535"/>
            <ac:spMk id="5" creationId="{A0B80BA2-469B-9532-A51B-96C7BCDE505C}"/>
          </ac:spMkLst>
        </pc:spChg>
        <pc:spChg chg="add mod ord">
          <ac:chgData name="Don Ward" userId="71e40f7a-7d18-4ca0-bdd6-b7464ca50997" providerId="ADAL" clId="{47137A32-8CA2-4C77-AC96-63360DE96276}" dt="2024-10-02T08:46:32.420" v="181"/>
          <ac:spMkLst>
            <pc:docMk/>
            <pc:sldMk cId="3152199544" sldId="1535"/>
            <ac:spMk id="6" creationId="{55264017-DB9E-959A-D8F4-E2C091E0897C}"/>
          </ac:spMkLst>
        </pc:spChg>
        <pc:spChg chg="add del mod">
          <ac:chgData name="Don Ward" userId="71e40f7a-7d18-4ca0-bdd6-b7464ca50997" providerId="ADAL" clId="{47137A32-8CA2-4C77-AC96-63360DE96276}" dt="2024-10-02T08:34:39.226" v="45"/>
          <ac:spMkLst>
            <pc:docMk/>
            <pc:sldMk cId="3152199544" sldId="1535"/>
            <ac:spMk id="7" creationId="{8D460523-BF2A-1B35-35C9-AF9DD3EF84A0}"/>
          </ac:spMkLst>
        </pc:spChg>
        <pc:spChg chg="add mod">
          <ac:chgData name="Don Ward" userId="71e40f7a-7d18-4ca0-bdd6-b7464ca50997" providerId="ADAL" clId="{47137A32-8CA2-4C77-AC96-63360DE96276}" dt="2024-10-02T08:46:32.420" v="181"/>
          <ac:spMkLst>
            <pc:docMk/>
            <pc:sldMk cId="3152199544" sldId="1535"/>
            <ac:spMk id="8" creationId="{EE3AE654-AE64-94D4-56A2-D4326B58C42D}"/>
          </ac:spMkLst>
        </pc:spChg>
        <pc:picChg chg="add del">
          <ac:chgData name="Don Ward" userId="71e40f7a-7d18-4ca0-bdd6-b7464ca50997" providerId="ADAL" clId="{47137A32-8CA2-4C77-AC96-63360DE96276}" dt="2024-10-02T08:37:42.999" v="75" actId="22"/>
          <ac:picMkLst>
            <pc:docMk/>
            <pc:sldMk cId="3152199544" sldId="1535"/>
            <ac:picMk id="10" creationId="{186E9B20-B099-C37C-264C-240905977C6F}"/>
          </ac:picMkLst>
        </pc:picChg>
        <pc:picChg chg="add mod">
          <ac:chgData name="Don Ward" userId="71e40f7a-7d18-4ca0-bdd6-b7464ca50997" providerId="ADAL" clId="{47137A32-8CA2-4C77-AC96-63360DE96276}" dt="2024-10-02T08:42:56.396" v="162" actId="1076"/>
          <ac:picMkLst>
            <pc:docMk/>
            <pc:sldMk cId="3152199544" sldId="1535"/>
            <ac:picMk id="12" creationId="{A7D447D9-19D7-1A02-1BC7-9665D2445F23}"/>
          </ac:picMkLst>
        </pc:picChg>
        <pc:picChg chg="add del">
          <ac:chgData name="Don Ward" userId="71e40f7a-7d18-4ca0-bdd6-b7464ca50997" providerId="ADAL" clId="{47137A32-8CA2-4C77-AC96-63360DE96276}" dt="2024-10-02T08:41:06.391" v="135" actId="22"/>
          <ac:picMkLst>
            <pc:docMk/>
            <pc:sldMk cId="3152199544" sldId="1535"/>
            <ac:picMk id="14" creationId="{7991C64F-6353-BF7F-5C85-317CA121ABEA}"/>
          </ac:picMkLst>
        </pc:picChg>
        <pc:picChg chg="add mod">
          <ac:chgData name="Don Ward" userId="71e40f7a-7d18-4ca0-bdd6-b7464ca50997" providerId="ADAL" clId="{47137A32-8CA2-4C77-AC96-63360DE96276}" dt="2024-10-02T08:42:52.449" v="161" actId="1076"/>
          <ac:picMkLst>
            <pc:docMk/>
            <pc:sldMk cId="3152199544" sldId="1535"/>
            <ac:picMk id="16" creationId="{B92AFA2A-29E1-CE0D-BDEE-0BDA6E2DBEEB}"/>
          </ac:picMkLst>
        </pc:picChg>
      </pc:sldChg>
      <pc:sldChg chg="modSp add mod ord">
        <pc:chgData name="Don Ward" userId="71e40f7a-7d18-4ca0-bdd6-b7464ca50997" providerId="ADAL" clId="{47137A32-8CA2-4C77-AC96-63360DE96276}" dt="2024-10-02T09:00:59.790" v="200" actId="21"/>
        <pc:sldMkLst>
          <pc:docMk/>
          <pc:sldMk cId="1796629630" sldId="1536"/>
        </pc:sldMkLst>
        <pc:spChg chg="mod">
          <ac:chgData name="Don Ward" userId="71e40f7a-7d18-4ca0-bdd6-b7464ca50997" providerId="ADAL" clId="{47137A32-8CA2-4C77-AC96-63360DE96276}" dt="2024-10-02T09:00:59.790" v="200" actId="21"/>
          <ac:spMkLst>
            <pc:docMk/>
            <pc:sldMk cId="1796629630" sldId="1536"/>
            <ac:spMk id="3" creationId="{908B291B-E8DA-4B8F-9BBA-650E88FB7797}"/>
          </ac:spMkLst>
        </pc:spChg>
        <pc:spChg chg="mod">
          <ac:chgData name="Don Ward" userId="71e40f7a-7d18-4ca0-bdd6-b7464ca50997" providerId="ADAL" clId="{47137A32-8CA2-4C77-AC96-63360DE96276}" dt="2024-10-02T09:00:59.790" v="200" actId="21"/>
          <ac:spMkLst>
            <pc:docMk/>
            <pc:sldMk cId="1796629630" sldId="1536"/>
            <ac:spMk id="10" creationId="{5920A892-530F-326B-61DC-638FE929D4C3}"/>
          </ac:spMkLst>
        </pc:spChg>
      </pc:sldChg>
    </pc:docChg>
  </pc:docChgLst>
  <pc:docChgLst>
    <pc:chgData name="Eira Rowe" userId="S::eira.rowe@cibworld.org::be067d69-f4c5-46e3-9625-834700facdb7" providerId="AD" clId="Web-{3C9B19BA-63ED-D1A6-1B64-483D4996398E}"/>
    <pc:docChg chg="addSld delSld modSection">
      <pc:chgData name="Eira Rowe" userId="S::eira.rowe@cibworld.org::be067d69-f4c5-46e3-9625-834700facdb7" providerId="AD" clId="Web-{3C9B19BA-63ED-D1A6-1B64-483D4996398E}" dt="2024-08-09T10:01:35.680" v="3"/>
      <pc:docMkLst>
        <pc:docMk/>
      </pc:docMkLst>
      <pc:sldChg chg="new del">
        <pc:chgData name="Eira Rowe" userId="S::eira.rowe@cibworld.org::be067d69-f4c5-46e3-9625-834700facdb7" providerId="AD" clId="Web-{3C9B19BA-63ED-D1A6-1B64-483D4996398E}" dt="2024-08-09T10:01:35.680" v="3"/>
        <pc:sldMkLst>
          <pc:docMk/>
          <pc:sldMk cId="3338548748" sldId="1532"/>
        </pc:sldMkLst>
      </pc:sldChg>
      <pc:sldChg chg="new del">
        <pc:chgData name="Eira Rowe" userId="S::eira.rowe@cibworld.org::be067d69-f4c5-46e3-9625-834700facdb7" providerId="AD" clId="Web-{3C9B19BA-63ED-D1A6-1B64-483D4996398E}" dt="2024-08-09T10:01:34.071" v="2"/>
        <pc:sldMkLst>
          <pc:docMk/>
          <pc:sldMk cId="1839839406" sldId="1533"/>
        </pc:sldMkLst>
      </pc:sldChg>
    </pc:docChg>
  </pc:docChgLst>
  <pc:docChgLst>
    <pc:chgData name="Eira Rowe" userId="S::eira.rowe@cibworld.org::be067d69-f4c5-46e3-9625-834700facdb7" providerId="AD" clId="Web-{0C7E9809-52FA-AD4E-6DFA-0076B0AF9BFF}"/>
    <pc:docChg chg="modSld">
      <pc:chgData name="Eira Rowe" userId="S::eira.rowe@cibworld.org::be067d69-f4c5-46e3-9625-834700facdb7" providerId="AD" clId="Web-{0C7E9809-52FA-AD4E-6DFA-0076B0AF9BFF}" dt="2024-08-09T11:02:04.209" v="15"/>
      <pc:docMkLst>
        <pc:docMk/>
      </pc:docMkLst>
      <pc:sldChg chg="addSp delSp modSp">
        <pc:chgData name="Eira Rowe" userId="S::eira.rowe@cibworld.org::be067d69-f4c5-46e3-9625-834700facdb7" providerId="AD" clId="Web-{0C7E9809-52FA-AD4E-6DFA-0076B0AF9BFF}" dt="2024-08-09T11:02:04.209" v="15"/>
        <pc:sldMkLst>
          <pc:docMk/>
          <pc:sldMk cId="4143665374" sldId="1468"/>
        </pc:sldMkLst>
        <pc:picChg chg="add del mod">
          <ac:chgData name="Eira Rowe" userId="S::eira.rowe@cibworld.org::be067d69-f4c5-46e3-9625-834700facdb7" providerId="AD" clId="Web-{0C7E9809-52FA-AD4E-6DFA-0076B0AF9BFF}" dt="2024-08-09T10:51:56.730" v="4"/>
          <ac:picMkLst>
            <pc:docMk/>
            <pc:sldMk cId="4143665374" sldId="1468"/>
            <ac:picMk id="2" creationId="{4CE2FB1C-F391-2AE1-8814-54E2C67F52E4}"/>
          </ac:picMkLst>
        </pc:picChg>
        <pc:picChg chg="add del mod">
          <ac:chgData name="Eira Rowe" userId="S::eira.rowe@cibworld.org::be067d69-f4c5-46e3-9625-834700facdb7" providerId="AD" clId="Web-{0C7E9809-52FA-AD4E-6DFA-0076B0AF9BFF}" dt="2024-08-09T11:01:21.802" v="10"/>
          <ac:picMkLst>
            <pc:docMk/>
            <pc:sldMk cId="4143665374" sldId="1468"/>
            <ac:picMk id="3" creationId="{D81089A6-0D54-F591-BF55-014745A894C1}"/>
          </ac:picMkLst>
        </pc:picChg>
        <pc:picChg chg="add mod">
          <ac:chgData name="Eira Rowe" userId="S::eira.rowe@cibworld.org::be067d69-f4c5-46e3-9625-834700facdb7" providerId="AD" clId="Web-{0C7E9809-52FA-AD4E-6DFA-0076B0AF9BFF}" dt="2024-08-09T11:02:04.209" v="15"/>
          <ac:picMkLst>
            <pc:docMk/>
            <pc:sldMk cId="4143665374" sldId="1468"/>
            <ac:picMk id="5" creationId="{EF345446-5122-A106-54E1-7BDE7E750E43}"/>
          </ac:picMkLst>
        </pc:picChg>
        <pc:picChg chg="del">
          <ac:chgData name="Eira Rowe" userId="S::eira.rowe@cibworld.org::be067d69-f4c5-46e3-9625-834700facdb7" providerId="AD" clId="Web-{0C7E9809-52FA-AD4E-6DFA-0076B0AF9BFF}" dt="2024-08-09T10:48:34.273" v="0"/>
          <ac:picMkLst>
            <pc:docMk/>
            <pc:sldMk cId="4143665374" sldId="1468"/>
            <ac:picMk id="8" creationId="{672257A1-EFC2-CE2E-FDFE-5907E696F374}"/>
          </ac:picMkLst>
        </pc:picChg>
      </pc:sldChg>
    </pc:docChg>
  </pc:docChgLst>
  <pc:docChgLst>
    <pc:chgData name="Eira Rowe" userId="S::eira.rowe@cibworld.org::be067d69-f4c5-46e3-9625-834700facdb7" providerId="AD" clId="Web-{B2A35CE8-4C37-DEAD-E761-EAFF4C153386}"/>
    <pc:docChg chg="modSld">
      <pc:chgData name="Eira Rowe" userId="S::eira.rowe@cibworld.org::be067d69-f4c5-46e3-9625-834700facdb7" providerId="AD" clId="Web-{B2A35CE8-4C37-DEAD-E761-EAFF4C153386}" dt="2024-08-11T22:11:48.694" v="20" actId="20577"/>
      <pc:docMkLst>
        <pc:docMk/>
      </pc:docMkLst>
      <pc:sldChg chg="addSp delSp modSp">
        <pc:chgData name="Eira Rowe" userId="S::eira.rowe@cibworld.org::be067d69-f4c5-46e3-9625-834700facdb7" providerId="AD" clId="Web-{B2A35CE8-4C37-DEAD-E761-EAFF4C153386}" dt="2024-08-11T22:11:48.694" v="20" actId="20577"/>
        <pc:sldMkLst>
          <pc:docMk/>
          <pc:sldMk cId="2206846327" sldId="1517"/>
        </pc:sldMkLst>
        <pc:spChg chg="mod">
          <ac:chgData name="Eira Rowe" userId="S::eira.rowe@cibworld.org::be067d69-f4c5-46e3-9625-834700facdb7" providerId="AD" clId="Web-{B2A35CE8-4C37-DEAD-E761-EAFF4C153386}" dt="2024-08-11T22:11:48.694" v="20" actId="20577"/>
          <ac:spMkLst>
            <pc:docMk/>
            <pc:sldMk cId="2206846327" sldId="1517"/>
            <ac:spMk id="4" creationId="{C428EF51-7DB7-4C04-A6E6-CA52672CC52B}"/>
          </ac:spMkLst>
        </pc:spChg>
        <pc:picChg chg="add del mod">
          <ac:chgData name="Eira Rowe" userId="S::eira.rowe@cibworld.org::be067d69-f4c5-46e3-9625-834700facdb7" providerId="AD" clId="Web-{B2A35CE8-4C37-DEAD-E761-EAFF4C153386}" dt="2024-08-11T19:32:14.467" v="3"/>
          <ac:picMkLst>
            <pc:docMk/>
            <pc:sldMk cId="2206846327" sldId="1517"/>
            <ac:picMk id="2" creationId="{1C04DAE8-62B4-76AB-2528-901670D8C1AB}"/>
          </ac:picMkLst>
        </pc:picChg>
        <pc:picChg chg="add del mod">
          <ac:chgData name="Eira Rowe" userId="S::eira.rowe@cibworld.org::be067d69-f4c5-46e3-9625-834700facdb7" providerId="AD" clId="Web-{B2A35CE8-4C37-DEAD-E761-EAFF4C153386}" dt="2024-08-11T20:54:43.581" v="15"/>
          <ac:picMkLst>
            <pc:docMk/>
            <pc:sldMk cId="2206846327" sldId="1517"/>
            <ac:picMk id="2" creationId="{50357222-4A44-CF5F-AA16-6AAA48C35FEA}"/>
          </ac:picMkLst>
        </pc:picChg>
        <pc:picChg chg="add mod">
          <ac:chgData name="Eira Rowe" userId="S::eira.rowe@cibworld.org::be067d69-f4c5-46e3-9625-834700facdb7" providerId="AD" clId="Web-{B2A35CE8-4C37-DEAD-E761-EAFF4C153386}" dt="2024-08-11T20:55:25.816" v="19" actId="1076"/>
          <ac:picMkLst>
            <pc:docMk/>
            <pc:sldMk cId="2206846327" sldId="1517"/>
            <ac:picMk id="3" creationId="{CDB94226-FB4B-0553-5568-A4DC548B2703}"/>
          </ac:picMkLst>
        </pc:picChg>
        <pc:picChg chg="add del">
          <ac:chgData name="Eira Rowe" userId="S::eira.rowe@cibworld.org::be067d69-f4c5-46e3-9625-834700facdb7" providerId="AD" clId="Web-{B2A35CE8-4C37-DEAD-E761-EAFF4C153386}" dt="2024-08-11T20:41:58.106" v="9"/>
          <ac:picMkLst>
            <pc:docMk/>
            <pc:sldMk cId="2206846327" sldId="1517"/>
            <ac:picMk id="3" creationId="{F48B48D4-687F-0414-A9E7-71183718873F}"/>
          </ac:picMkLst>
        </pc:picChg>
        <pc:picChg chg="add del mod">
          <ac:chgData name="Eira Rowe" userId="S::eira.rowe@cibworld.org::be067d69-f4c5-46e3-9625-834700facdb7" providerId="AD" clId="Web-{B2A35CE8-4C37-DEAD-E761-EAFF4C153386}" dt="2024-08-11T20:54:41.269" v="14"/>
          <ac:picMkLst>
            <pc:docMk/>
            <pc:sldMk cId="2206846327" sldId="1517"/>
            <ac:picMk id="5" creationId="{32E25590-5E76-47C6-8571-4857DAF7D09E}"/>
          </ac:picMkLst>
        </pc:picChg>
      </pc:sldChg>
    </pc:docChg>
  </pc:docChgLst>
  <pc:docChgLst>
    <pc:chgData name="Eira Rowe" userId="be067d69-f4c5-46e3-9625-834700facdb7" providerId="ADAL" clId="{8F3225EE-3189-4303-AF3B-A0DDFAD45912}"/>
    <pc:docChg chg="undo redo custSel addSld delSld modSld modMainMaster modSection">
      <pc:chgData name="Eira Rowe" userId="be067d69-f4c5-46e3-9625-834700facdb7" providerId="ADAL" clId="{8F3225EE-3189-4303-AF3B-A0DDFAD45912}" dt="2024-08-22T13:56:00.588" v="3708"/>
      <pc:docMkLst>
        <pc:docMk/>
      </pc:docMkLst>
      <pc:sldChg chg="addSp delSp modSp mod">
        <pc:chgData name="Eira Rowe" userId="be067d69-f4c5-46e3-9625-834700facdb7" providerId="ADAL" clId="{8F3225EE-3189-4303-AF3B-A0DDFAD45912}" dt="2024-08-14T17:57:38.076" v="2199" actId="408"/>
        <pc:sldMkLst>
          <pc:docMk/>
          <pc:sldMk cId="2278814969" sldId="1337"/>
        </pc:sldMkLst>
        <pc:spChg chg="del">
          <ac:chgData name="Eira Rowe" userId="be067d69-f4c5-46e3-9625-834700facdb7" providerId="ADAL" clId="{8F3225EE-3189-4303-AF3B-A0DDFAD45912}" dt="2024-08-12T23:20:31.048" v="2182" actId="478"/>
          <ac:spMkLst>
            <pc:docMk/>
            <pc:sldMk cId="2278814969" sldId="1337"/>
            <ac:spMk id="5" creationId="{084FD727-3642-4746-A4E8-40E53F7BECCC}"/>
          </ac:spMkLst>
        </pc:spChg>
        <pc:spChg chg="del mod">
          <ac:chgData name="Eira Rowe" userId="be067d69-f4c5-46e3-9625-834700facdb7" providerId="ADAL" clId="{8F3225EE-3189-4303-AF3B-A0DDFAD45912}" dt="2024-08-12T10:09:49.477" v="266" actId="478"/>
          <ac:spMkLst>
            <pc:docMk/>
            <pc:sldMk cId="2278814969" sldId="1337"/>
            <ac:spMk id="9" creationId="{D993439F-1061-4D2C-8B4B-028D9B8F5C42}"/>
          </ac:spMkLst>
        </pc:spChg>
        <pc:spChg chg="mod">
          <ac:chgData name="Eira Rowe" userId="be067d69-f4c5-46e3-9625-834700facdb7" providerId="ADAL" clId="{8F3225EE-3189-4303-AF3B-A0DDFAD45912}" dt="2024-08-12T10:19:02.489" v="327" actId="14100"/>
          <ac:spMkLst>
            <pc:docMk/>
            <pc:sldMk cId="2278814969" sldId="1337"/>
            <ac:spMk id="11" creationId="{8A12E919-38ED-02BD-EB1F-58511FA44C94}"/>
          </ac:spMkLst>
        </pc:spChg>
        <pc:spChg chg="add mod">
          <ac:chgData name="Eira Rowe" userId="be067d69-f4c5-46e3-9625-834700facdb7" providerId="ADAL" clId="{8F3225EE-3189-4303-AF3B-A0DDFAD45912}" dt="2024-08-12T23:18:43.050" v="2060" actId="1038"/>
          <ac:spMkLst>
            <pc:docMk/>
            <pc:sldMk cId="2278814969" sldId="1337"/>
            <ac:spMk id="23" creationId="{93997173-8B6E-F8C9-165C-6BEB25A99854}"/>
          </ac:spMkLst>
        </pc:spChg>
        <pc:spChg chg="add mod">
          <ac:chgData name="Eira Rowe" userId="be067d69-f4c5-46e3-9625-834700facdb7" providerId="ADAL" clId="{8F3225EE-3189-4303-AF3B-A0DDFAD45912}" dt="2024-08-12T23:20:21.403" v="2176" actId="1037"/>
          <ac:spMkLst>
            <pc:docMk/>
            <pc:sldMk cId="2278814969" sldId="1337"/>
            <ac:spMk id="25" creationId="{DB741BD0-A2DA-6CEC-7227-9453A263A72E}"/>
          </ac:spMkLst>
        </pc:spChg>
        <pc:spChg chg="add mod">
          <ac:chgData name="Eira Rowe" userId="be067d69-f4c5-46e3-9625-834700facdb7" providerId="ADAL" clId="{8F3225EE-3189-4303-AF3B-A0DDFAD45912}" dt="2024-08-12T23:18:48.720" v="2065" actId="1038"/>
          <ac:spMkLst>
            <pc:docMk/>
            <pc:sldMk cId="2278814969" sldId="1337"/>
            <ac:spMk id="27" creationId="{AEF7CD7D-E572-5969-0F5D-67E78C7750C7}"/>
          </ac:spMkLst>
        </pc:spChg>
        <pc:spChg chg="add mod">
          <ac:chgData name="Eira Rowe" userId="be067d69-f4c5-46e3-9625-834700facdb7" providerId="ADAL" clId="{8F3225EE-3189-4303-AF3B-A0DDFAD45912}" dt="2024-08-12T23:20:26.776" v="2181" actId="1037"/>
          <ac:spMkLst>
            <pc:docMk/>
            <pc:sldMk cId="2278814969" sldId="1337"/>
            <ac:spMk id="29" creationId="{96E0FB11-D484-F313-3BC3-F9FD54BCD682}"/>
          </ac:spMkLst>
        </pc:spChg>
        <pc:spChg chg="add mod">
          <ac:chgData name="Eira Rowe" userId="be067d69-f4c5-46e3-9625-834700facdb7" providerId="ADAL" clId="{8F3225EE-3189-4303-AF3B-A0DDFAD45912}" dt="2024-08-12T23:19:38.985" v="2145" actId="1038"/>
          <ac:spMkLst>
            <pc:docMk/>
            <pc:sldMk cId="2278814969" sldId="1337"/>
            <ac:spMk id="31" creationId="{7D453ABF-A04E-DB3F-70F7-A37B49B620D7}"/>
          </ac:spMkLst>
        </pc:spChg>
        <pc:spChg chg="add mod">
          <ac:chgData name="Eira Rowe" userId="be067d69-f4c5-46e3-9625-834700facdb7" providerId="ADAL" clId="{8F3225EE-3189-4303-AF3B-A0DDFAD45912}" dt="2024-08-12T23:19:29.543" v="2127" actId="1038"/>
          <ac:spMkLst>
            <pc:docMk/>
            <pc:sldMk cId="2278814969" sldId="1337"/>
            <ac:spMk id="33" creationId="{15535011-7BE8-5939-26CB-B2FF6E734DE9}"/>
          </ac:spMkLst>
        </pc:spChg>
        <pc:spChg chg="add mod">
          <ac:chgData name="Eira Rowe" userId="be067d69-f4c5-46e3-9625-834700facdb7" providerId="ADAL" clId="{8F3225EE-3189-4303-AF3B-A0DDFAD45912}" dt="2024-08-12T23:19:49.385" v="2158" actId="1038"/>
          <ac:spMkLst>
            <pc:docMk/>
            <pc:sldMk cId="2278814969" sldId="1337"/>
            <ac:spMk id="35" creationId="{8A53C498-3406-FB85-BE5B-E345B9CC6227}"/>
          </ac:spMkLst>
        </pc:spChg>
        <pc:grpChg chg="del">
          <ac:chgData name="Eira Rowe" userId="be067d69-f4c5-46e3-9625-834700facdb7" providerId="ADAL" clId="{8F3225EE-3189-4303-AF3B-A0DDFAD45912}" dt="2024-08-12T10:01:06.523" v="200" actId="478"/>
          <ac:grpSpMkLst>
            <pc:docMk/>
            <pc:sldMk cId="2278814969" sldId="1337"/>
            <ac:grpSpMk id="12" creationId="{00EF540D-6E33-51A7-9290-16FB903B839A}"/>
          </ac:grpSpMkLst>
        </pc:grpChg>
        <pc:picChg chg="add mod">
          <ac:chgData name="Eira Rowe" userId="be067d69-f4c5-46e3-9625-834700facdb7" providerId="ADAL" clId="{8F3225EE-3189-4303-AF3B-A0DDFAD45912}" dt="2024-08-12T23:19:16.298" v="2093" actId="408"/>
          <ac:picMkLst>
            <pc:docMk/>
            <pc:sldMk cId="2278814969" sldId="1337"/>
            <ac:picMk id="3" creationId="{79187675-31E5-4CE4-6523-8D63D369275D}"/>
          </ac:picMkLst>
        </pc:picChg>
        <pc:picChg chg="add mod">
          <ac:chgData name="Eira Rowe" userId="be067d69-f4c5-46e3-9625-834700facdb7" providerId="ADAL" clId="{8F3225EE-3189-4303-AF3B-A0DDFAD45912}" dt="2024-08-12T23:17:45.410" v="2037" actId="1037"/>
          <ac:picMkLst>
            <pc:docMk/>
            <pc:sldMk cId="2278814969" sldId="1337"/>
            <ac:picMk id="8" creationId="{24D3CE26-86FD-7460-628A-4171A0183231}"/>
          </ac:picMkLst>
        </pc:picChg>
        <pc:picChg chg="add mod">
          <ac:chgData name="Eira Rowe" userId="be067d69-f4c5-46e3-9625-834700facdb7" providerId="ADAL" clId="{8F3225EE-3189-4303-AF3B-A0DDFAD45912}" dt="2024-08-12T10:21:34.266" v="369" actId="1036"/>
          <ac:picMkLst>
            <pc:docMk/>
            <pc:sldMk cId="2278814969" sldId="1337"/>
            <ac:picMk id="13" creationId="{49F88F49-47A7-5AC9-25B6-C5F78AAAEA34}"/>
          </ac:picMkLst>
        </pc:picChg>
        <pc:picChg chg="add mod">
          <ac:chgData name="Eira Rowe" userId="be067d69-f4c5-46e3-9625-834700facdb7" providerId="ADAL" clId="{8F3225EE-3189-4303-AF3B-A0DDFAD45912}" dt="2024-08-14T17:57:38.076" v="2199" actId="408"/>
          <ac:picMkLst>
            <pc:docMk/>
            <pc:sldMk cId="2278814969" sldId="1337"/>
            <ac:picMk id="15" creationId="{F3049B87-0C3C-999B-23BF-91145858DD23}"/>
          </ac:picMkLst>
        </pc:picChg>
        <pc:picChg chg="add mod">
          <ac:chgData name="Eira Rowe" userId="be067d69-f4c5-46e3-9625-834700facdb7" providerId="ADAL" clId="{8F3225EE-3189-4303-AF3B-A0DDFAD45912}" dt="2024-08-12T23:17:45.410" v="2037" actId="1037"/>
          <ac:picMkLst>
            <pc:docMk/>
            <pc:sldMk cId="2278814969" sldId="1337"/>
            <ac:picMk id="17" creationId="{CE6974F8-33DC-7C8F-579E-B5B1B711DA5D}"/>
          </ac:picMkLst>
        </pc:picChg>
        <pc:picChg chg="add mod">
          <ac:chgData name="Eira Rowe" userId="be067d69-f4c5-46e3-9625-834700facdb7" providerId="ADAL" clId="{8F3225EE-3189-4303-AF3B-A0DDFAD45912}" dt="2024-08-12T23:19:03.182" v="2092" actId="1038"/>
          <ac:picMkLst>
            <pc:docMk/>
            <pc:sldMk cId="2278814969" sldId="1337"/>
            <ac:picMk id="19" creationId="{ED594666-46DB-1646-D8D6-655DE5F9EAD4}"/>
          </ac:picMkLst>
        </pc:picChg>
        <pc:picChg chg="add mod">
          <ac:chgData name="Eira Rowe" userId="be067d69-f4c5-46e3-9625-834700facdb7" providerId="ADAL" clId="{8F3225EE-3189-4303-AF3B-A0DDFAD45912}" dt="2024-08-14T17:57:38.076" v="2199" actId="408"/>
          <ac:picMkLst>
            <pc:docMk/>
            <pc:sldMk cId="2278814969" sldId="1337"/>
            <ac:picMk id="21" creationId="{FD6F7F67-AC6A-0889-FC3C-D748FDBECBBC}"/>
          </ac:picMkLst>
        </pc:picChg>
      </pc:sldChg>
      <pc:sldChg chg="addSp delSp modSp mod">
        <pc:chgData name="Eira Rowe" userId="be067d69-f4c5-46e3-9625-834700facdb7" providerId="ADAL" clId="{8F3225EE-3189-4303-AF3B-A0DDFAD45912}" dt="2024-08-22T12:01:17.144" v="3498" actId="27636"/>
        <pc:sldMkLst>
          <pc:docMk/>
          <pc:sldMk cId="2637013579" sldId="1355"/>
        </pc:sldMkLst>
        <pc:spChg chg="mod">
          <ac:chgData name="Eira Rowe" userId="be067d69-f4c5-46e3-9625-834700facdb7" providerId="ADAL" clId="{8F3225EE-3189-4303-AF3B-A0DDFAD45912}" dt="2024-08-12T20:54:06.860" v="524" actId="27636"/>
          <ac:spMkLst>
            <pc:docMk/>
            <pc:sldMk cId="2637013579" sldId="1355"/>
            <ac:spMk id="8" creationId="{16EFAAA9-C073-4EA9-86BC-3F9AC0E8BB06}"/>
          </ac:spMkLst>
        </pc:spChg>
        <pc:spChg chg="mod">
          <ac:chgData name="Eira Rowe" userId="be067d69-f4c5-46e3-9625-834700facdb7" providerId="ADAL" clId="{8F3225EE-3189-4303-AF3B-A0DDFAD45912}" dt="2024-08-22T12:01:17.144" v="3498" actId="27636"/>
          <ac:spMkLst>
            <pc:docMk/>
            <pc:sldMk cId="2637013579" sldId="1355"/>
            <ac:spMk id="9" creationId="{6D3DE23A-40EF-49FD-AADE-FC3698F2FE1D}"/>
          </ac:spMkLst>
        </pc:spChg>
        <pc:grpChg chg="del">
          <ac:chgData name="Eira Rowe" userId="be067d69-f4c5-46e3-9625-834700facdb7" providerId="ADAL" clId="{8F3225EE-3189-4303-AF3B-A0DDFAD45912}" dt="2024-08-12T09:26:10.588" v="119" actId="478"/>
          <ac:grpSpMkLst>
            <pc:docMk/>
            <pc:sldMk cId="2637013579" sldId="1355"/>
            <ac:grpSpMk id="11" creationId="{6CF6EE41-E36A-F8FF-DB9A-1C89DCF160F4}"/>
          </ac:grpSpMkLst>
        </pc:grpChg>
        <pc:picChg chg="add mod modCrop">
          <ac:chgData name="Eira Rowe" userId="be067d69-f4c5-46e3-9625-834700facdb7" providerId="ADAL" clId="{8F3225EE-3189-4303-AF3B-A0DDFAD45912}" dt="2024-08-12T20:52:40.110" v="493" actId="1076"/>
          <ac:picMkLst>
            <pc:docMk/>
            <pc:sldMk cId="2637013579" sldId="1355"/>
            <ac:picMk id="4" creationId="{D57C1E2A-469B-E12A-6B91-832D590EB80F}"/>
          </ac:picMkLst>
        </pc:picChg>
        <pc:picChg chg="del">
          <ac:chgData name="Eira Rowe" userId="be067d69-f4c5-46e3-9625-834700facdb7" providerId="ADAL" clId="{8F3225EE-3189-4303-AF3B-A0DDFAD45912}" dt="2024-08-12T20:47:38.491" v="475" actId="478"/>
          <ac:picMkLst>
            <pc:docMk/>
            <pc:sldMk cId="2637013579" sldId="1355"/>
            <ac:picMk id="7" creationId="{B8EF7B67-6341-4562-9247-6C4D6324B982}"/>
          </ac:picMkLst>
        </pc:picChg>
        <pc:picChg chg="add mod modCrop">
          <ac:chgData name="Eira Rowe" userId="be067d69-f4c5-46e3-9625-834700facdb7" providerId="ADAL" clId="{8F3225EE-3189-4303-AF3B-A0DDFAD45912}" dt="2024-08-12T09:39:10.871" v="166" actId="1076"/>
          <ac:picMkLst>
            <pc:docMk/>
            <pc:sldMk cId="2637013579" sldId="1355"/>
            <ac:picMk id="12" creationId="{EC2C1223-2B9E-3BBD-DBB8-55C0CFA7D9DA}"/>
          </ac:picMkLst>
        </pc:picChg>
        <pc:picChg chg="add mod modCrop">
          <ac:chgData name="Eira Rowe" userId="be067d69-f4c5-46e3-9625-834700facdb7" providerId="ADAL" clId="{8F3225EE-3189-4303-AF3B-A0DDFAD45912}" dt="2024-08-12T20:51:45.424" v="489" actId="1076"/>
          <ac:picMkLst>
            <pc:docMk/>
            <pc:sldMk cId="2637013579" sldId="1355"/>
            <ac:picMk id="14" creationId="{497B9A5A-DEA4-E8E8-D80C-A6EC131D3A58}"/>
          </ac:picMkLst>
        </pc:picChg>
        <pc:picChg chg="add mod modCrop">
          <ac:chgData name="Eira Rowe" userId="be067d69-f4c5-46e3-9625-834700facdb7" providerId="ADAL" clId="{8F3225EE-3189-4303-AF3B-A0DDFAD45912}" dt="2024-08-12T20:53:28.953" v="519" actId="1036"/>
          <ac:picMkLst>
            <pc:docMk/>
            <pc:sldMk cId="2637013579" sldId="1355"/>
            <ac:picMk id="16" creationId="{D55EA3CC-8374-E0A7-E817-E2E486A2374C}"/>
          </ac:picMkLst>
        </pc:picChg>
        <pc:picChg chg="add mod">
          <ac:chgData name="Eira Rowe" userId="be067d69-f4c5-46e3-9625-834700facdb7" providerId="ADAL" clId="{8F3225EE-3189-4303-AF3B-A0DDFAD45912}" dt="2024-08-12T20:51:56.732" v="490" actId="1076"/>
          <ac:picMkLst>
            <pc:docMk/>
            <pc:sldMk cId="2637013579" sldId="1355"/>
            <ac:picMk id="18" creationId="{12831B37-A854-D6FE-067A-9FB000735C4C}"/>
          </ac:picMkLst>
        </pc:picChg>
        <pc:picChg chg="add mod">
          <ac:chgData name="Eira Rowe" userId="be067d69-f4c5-46e3-9625-834700facdb7" providerId="ADAL" clId="{8F3225EE-3189-4303-AF3B-A0DDFAD45912}" dt="2024-08-12T09:38:30.511" v="162" actId="1076"/>
          <ac:picMkLst>
            <pc:docMk/>
            <pc:sldMk cId="2637013579" sldId="1355"/>
            <ac:picMk id="20" creationId="{961EB622-AB06-3313-339A-55A6534EC706}"/>
          </ac:picMkLst>
        </pc:picChg>
        <pc:picChg chg="add mod">
          <ac:chgData name="Eira Rowe" userId="be067d69-f4c5-46e3-9625-834700facdb7" providerId="ADAL" clId="{8F3225EE-3189-4303-AF3B-A0DDFAD45912}" dt="2024-08-12T09:40:04.372" v="171" actId="1076"/>
          <ac:picMkLst>
            <pc:docMk/>
            <pc:sldMk cId="2637013579" sldId="1355"/>
            <ac:picMk id="22" creationId="{CA4E2A61-048E-6F83-318D-6474D8973AFD}"/>
          </ac:picMkLst>
        </pc:picChg>
        <pc:picChg chg="add mod">
          <ac:chgData name="Eira Rowe" userId="be067d69-f4c5-46e3-9625-834700facdb7" providerId="ADAL" clId="{8F3225EE-3189-4303-AF3B-A0DDFAD45912}" dt="2024-08-12T09:37:44.153" v="158" actId="1076"/>
          <ac:picMkLst>
            <pc:docMk/>
            <pc:sldMk cId="2637013579" sldId="1355"/>
            <ac:picMk id="24" creationId="{AC88ABAD-3918-7E28-5B59-0F26C62E9942}"/>
          </ac:picMkLst>
        </pc:picChg>
        <pc:picChg chg="add mod">
          <ac:chgData name="Eira Rowe" userId="be067d69-f4c5-46e3-9625-834700facdb7" providerId="ADAL" clId="{8F3225EE-3189-4303-AF3B-A0DDFAD45912}" dt="2024-08-12T20:53:10.616" v="510" actId="1038"/>
          <ac:picMkLst>
            <pc:docMk/>
            <pc:sldMk cId="2637013579" sldId="1355"/>
            <ac:picMk id="26" creationId="{5DF57EED-13C2-86E0-652B-51ABDBB7836B}"/>
          </ac:picMkLst>
        </pc:picChg>
        <pc:picChg chg="add mod">
          <ac:chgData name="Eira Rowe" userId="be067d69-f4c5-46e3-9625-834700facdb7" providerId="ADAL" clId="{8F3225EE-3189-4303-AF3B-A0DDFAD45912}" dt="2024-08-12T20:53:04.835" v="496" actId="1076"/>
          <ac:picMkLst>
            <pc:docMk/>
            <pc:sldMk cId="2637013579" sldId="1355"/>
            <ac:picMk id="28" creationId="{7325562F-E389-23D9-066C-CB04F5431261}"/>
          </ac:picMkLst>
        </pc:picChg>
        <pc:picChg chg="add del mod">
          <ac:chgData name="Eira Rowe" userId="be067d69-f4c5-46e3-9625-834700facdb7" providerId="ADAL" clId="{8F3225EE-3189-4303-AF3B-A0DDFAD45912}" dt="2024-08-12T20:50:44.334" v="484" actId="478"/>
          <ac:picMkLst>
            <pc:docMk/>
            <pc:sldMk cId="2637013579" sldId="1355"/>
            <ac:picMk id="30" creationId="{545EA57E-2E87-D943-C567-0B95E26CAC3B}"/>
          </ac:picMkLst>
        </pc:picChg>
        <pc:picChg chg="add mod">
          <ac:chgData name="Eira Rowe" userId="be067d69-f4c5-46e3-9625-834700facdb7" providerId="ADAL" clId="{8F3225EE-3189-4303-AF3B-A0DDFAD45912}" dt="2024-08-12T20:50:59.186" v="486" actId="1076"/>
          <ac:picMkLst>
            <pc:docMk/>
            <pc:sldMk cId="2637013579" sldId="1355"/>
            <ac:picMk id="32" creationId="{9E11E397-4B31-381F-1668-1FE31F10792B}"/>
          </ac:picMkLst>
        </pc:picChg>
      </pc:sldChg>
      <pc:sldChg chg="addSp delSp modSp mod">
        <pc:chgData name="Eira Rowe" userId="be067d69-f4c5-46e3-9625-834700facdb7" providerId="ADAL" clId="{8F3225EE-3189-4303-AF3B-A0DDFAD45912}" dt="2024-08-22T13:53:45.584" v="3697" actId="1036"/>
        <pc:sldMkLst>
          <pc:docMk/>
          <pc:sldMk cId="159720895" sldId="1378"/>
        </pc:sldMkLst>
        <pc:spChg chg="mod">
          <ac:chgData name="Eira Rowe" userId="be067d69-f4c5-46e3-9625-834700facdb7" providerId="ADAL" clId="{8F3225EE-3189-4303-AF3B-A0DDFAD45912}" dt="2024-08-22T10:15:07.842" v="3053" actId="6549"/>
          <ac:spMkLst>
            <pc:docMk/>
            <pc:sldMk cId="159720895" sldId="1378"/>
            <ac:spMk id="7" creationId="{DFA69AFC-A01E-4487-B1A2-E2923B5C8E7A}"/>
          </ac:spMkLst>
        </pc:spChg>
        <pc:spChg chg="mod">
          <ac:chgData name="Eira Rowe" userId="be067d69-f4c5-46e3-9625-834700facdb7" providerId="ADAL" clId="{8F3225EE-3189-4303-AF3B-A0DDFAD45912}" dt="2024-08-22T10:15:49.603" v="3055" actId="6549"/>
          <ac:spMkLst>
            <pc:docMk/>
            <pc:sldMk cId="159720895" sldId="1378"/>
            <ac:spMk id="8" creationId="{23B81D8C-11BC-47E7-9D6B-2FD3B31F6892}"/>
          </ac:spMkLst>
        </pc:spChg>
        <pc:picChg chg="del">
          <ac:chgData name="Eira Rowe" userId="be067d69-f4c5-46e3-9625-834700facdb7" providerId="ADAL" clId="{8F3225EE-3189-4303-AF3B-A0DDFAD45912}" dt="2024-08-22T10:10:23.533" v="2996" actId="478"/>
          <ac:picMkLst>
            <pc:docMk/>
            <pc:sldMk cId="159720895" sldId="1378"/>
            <ac:picMk id="2" creationId="{603212A4-8EBC-8D30-39DC-3B742C2B4941}"/>
          </ac:picMkLst>
        </pc:picChg>
        <pc:picChg chg="add mod">
          <ac:chgData name="Eira Rowe" userId="be067d69-f4c5-46e3-9625-834700facdb7" providerId="ADAL" clId="{8F3225EE-3189-4303-AF3B-A0DDFAD45912}" dt="2024-08-22T13:51:14.984" v="3681" actId="1582"/>
          <ac:picMkLst>
            <pc:docMk/>
            <pc:sldMk cId="159720895" sldId="1378"/>
            <ac:picMk id="4" creationId="{A4E621C0-4AA6-D52F-1585-FE8D67E4240A}"/>
          </ac:picMkLst>
        </pc:picChg>
        <pc:picChg chg="del">
          <ac:chgData name="Eira Rowe" userId="be067d69-f4c5-46e3-9625-834700facdb7" providerId="ADAL" clId="{8F3225EE-3189-4303-AF3B-A0DDFAD45912}" dt="2024-08-22T10:14:00.273" v="3001" actId="478"/>
          <ac:picMkLst>
            <pc:docMk/>
            <pc:sldMk cId="159720895" sldId="1378"/>
            <ac:picMk id="5" creationId="{85CEDC23-FEDD-8FCB-4595-3E75AA08AD97}"/>
          </ac:picMkLst>
        </pc:picChg>
        <pc:picChg chg="add mod">
          <ac:chgData name="Eira Rowe" userId="be067d69-f4c5-46e3-9625-834700facdb7" providerId="ADAL" clId="{8F3225EE-3189-4303-AF3B-A0DDFAD45912}" dt="2024-08-22T13:53:45.584" v="3697" actId="1036"/>
          <ac:picMkLst>
            <pc:docMk/>
            <pc:sldMk cId="159720895" sldId="1378"/>
            <ac:picMk id="9" creationId="{94B4E67E-3FD5-CBBE-FA2A-A7834BEA5E61}"/>
          </ac:picMkLst>
        </pc:picChg>
      </pc:sldChg>
      <pc:sldChg chg="modSp mod">
        <pc:chgData name="Eira Rowe" userId="be067d69-f4c5-46e3-9625-834700facdb7" providerId="ADAL" clId="{8F3225EE-3189-4303-AF3B-A0DDFAD45912}" dt="2024-08-20T11:36:49.527" v="2744" actId="13926"/>
        <pc:sldMkLst>
          <pc:docMk/>
          <pc:sldMk cId="2524222549" sldId="1387"/>
        </pc:sldMkLst>
        <pc:spChg chg="mod">
          <ac:chgData name="Eira Rowe" userId="be067d69-f4c5-46e3-9625-834700facdb7" providerId="ADAL" clId="{8F3225EE-3189-4303-AF3B-A0DDFAD45912}" dt="2024-08-20T11:36:49.527" v="2744" actId="13926"/>
          <ac:spMkLst>
            <pc:docMk/>
            <pc:sldMk cId="2524222549" sldId="1387"/>
            <ac:spMk id="9" creationId="{370282F1-181E-F223-5159-2C3D576CC054}"/>
          </ac:spMkLst>
        </pc:spChg>
      </pc:sldChg>
      <pc:sldChg chg="addSp delSp modSp mod">
        <pc:chgData name="Eira Rowe" userId="be067d69-f4c5-46e3-9625-834700facdb7" providerId="ADAL" clId="{8F3225EE-3189-4303-AF3B-A0DDFAD45912}" dt="2024-08-22T13:50:23.724" v="3679" actId="1076"/>
        <pc:sldMkLst>
          <pc:docMk/>
          <pc:sldMk cId="3145988339" sldId="1405"/>
        </pc:sldMkLst>
        <pc:spChg chg="mod">
          <ac:chgData name="Eira Rowe" userId="be067d69-f4c5-46e3-9625-834700facdb7" providerId="ADAL" clId="{8F3225EE-3189-4303-AF3B-A0DDFAD45912}" dt="2024-08-22T13:49:16.644" v="3671" actId="6549"/>
          <ac:spMkLst>
            <pc:docMk/>
            <pc:sldMk cId="3145988339" sldId="1405"/>
            <ac:spMk id="2" creationId="{ACB02F03-D670-478F-9ACA-FB9E473DBAA3}"/>
          </ac:spMkLst>
        </pc:spChg>
        <pc:spChg chg="del">
          <ac:chgData name="Eira Rowe" userId="be067d69-f4c5-46e3-9625-834700facdb7" providerId="ADAL" clId="{8F3225EE-3189-4303-AF3B-A0DDFAD45912}" dt="2024-08-22T12:33:17.420" v="3631" actId="478"/>
          <ac:spMkLst>
            <pc:docMk/>
            <pc:sldMk cId="3145988339" sldId="1405"/>
            <ac:spMk id="4" creationId="{80967EBF-F612-8ADB-13B7-FC7B7C41CBD1}"/>
          </ac:spMkLst>
        </pc:spChg>
        <pc:picChg chg="add mod">
          <ac:chgData name="Eira Rowe" userId="be067d69-f4c5-46e3-9625-834700facdb7" providerId="ADAL" clId="{8F3225EE-3189-4303-AF3B-A0DDFAD45912}" dt="2024-08-22T13:50:12.262" v="3677" actId="1076"/>
          <ac:picMkLst>
            <pc:docMk/>
            <pc:sldMk cId="3145988339" sldId="1405"/>
            <ac:picMk id="5" creationId="{B9502CE6-B6C5-DD97-D235-61F0063BAB84}"/>
          </ac:picMkLst>
        </pc:picChg>
        <pc:picChg chg="add mod modCrop">
          <ac:chgData name="Eira Rowe" userId="be067d69-f4c5-46e3-9625-834700facdb7" providerId="ADAL" clId="{8F3225EE-3189-4303-AF3B-A0DDFAD45912}" dt="2024-08-22T13:50:23.724" v="3679" actId="1076"/>
          <ac:picMkLst>
            <pc:docMk/>
            <pc:sldMk cId="3145988339" sldId="1405"/>
            <ac:picMk id="6" creationId="{E5271378-3493-E14C-467C-F8A700B1B090}"/>
          </ac:picMkLst>
        </pc:picChg>
        <pc:picChg chg="add mod ord">
          <ac:chgData name="Eira Rowe" userId="be067d69-f4c5-46e3-9625-834700facdb7" providerId="ADAL" clId="{8F3225EE-3189-4303-AF3B-A0DDFAD45912}" dt="2024-08-22T13:50:16.356" v="3678" actId="1076"/>
          <ac:picMkLst>
            <pc:docMk/>
            <pc:sldMk cId="3145988339" sldId="1405"/>
            <ac:picMk id="7" creationId="{652D039F-CB9F-1692-98F0-C1BD7ECE1831}"/>
          </ac:picMkLst>
        </pc:picChg>
      </pc:sldChg>
      <pc:sldChg chg="addSp delSp modSp mod">
        <pc:chgData name="Eira Rowe" userId="be067d69-f4c5-46e3-9625-834700facdb7" providerId="ADAL" clId="{8F3225EE-3189-4303-AF3B-A0DDFAD45912}" dt="2024-08-22T11:15:27.288" v="3375" actId="1076"/>
        <pc:sldMkLst>
          <pc:docMk/>
          <pc:sldMk cId="2548536929" sldId="1407"/>
        </pc:sldMkLst>
        <pc:spChg chg="mod">
          <ac:chgData name="Eira Rowe" userId="be067d69-f4c5-46e3-9625-834700facdb7" providerId="ADAL" clId="{8F3225EE-3189-4303-AF3B-A0DDFAD45912}" dt="2024-08-22T11:15:15.367" v="3374" actId="6549"/>
          <ac:spMkLst>
            <pc:docMk/>
            <pc:sldMk cId="2548536929" sldId="1407"/>
            <ac:spMk id="2" creationId="{0167B87A-60CD-477A-8400-198EF17D6F03}"/>
          </ac:spMkLst>
        </pc:spChg>
        <pc:spChg chg="mod">
          <ac:chgData name="Eira Rowe" userId="be067d69-f4c5-46e3-9625-834700facdb7" providerId="ADAL" clId="{8F3225EE-3189-4303-AF3B-A0DDFAD45912}" dt="2024-08-22T11:01:52.568" v="3362" actId="6549"/>
          <ac:spMkLst>
            <pc:docMk/>
            <pc:sldMk cId="2548536929" sldId="1407"/>
            <ac:spMk id="3" creationId="{92BF15C0-C553-4274-848C-C50D7ECEB0BF}"/>
          </ac:spMkLst>
        </pc:spChg>
        <pc:picChg chg="del">
          <ac:chgData name="Eira Rowe" userId="be067d69-f4c5-46e3-9625-834700facdb7" providerId="ADAL" clId="{8F3225EE-3189-4303-AF3B-A0DDFAD45912}" dt="2024-08-22T10:58:44.059" v="3296" actId="478"/>
          <ac:picMkLst>
            <pc:docMk/>
            <pc:sldMk cId="2548536929" sldId="1407"/>
            <ac:picMk id="5" creationId="{0CAC9E0E-1EAD-47A5-D412-E671A2EBC2E3}"/>
          </ac:picMkLst>
        </pc:picChg>
        <pc:picChg chg="del">
          <ac:chgData name="Eira Rowe" userId="be067d69-f4c5-46e3-9625-834700facdb7" providerId="ADAL" clId="{8F3225EE-3189-4303-AF3B-A0DDFAD45912}" dt="2024-08-22T11:14:00.718" v="3363" actId="478"/>
          <ac:picMkLst>
            <pc:docMk/>
            <pc:sldMk cId="2548536929" sldId="1407"/>
            <ac:picMk id="6" creationId="{6E1F6575-2DE1-465B-5D13-57E4F8BCEAAA}"/>
          </ac:picMkLst>
        </pc:picChg>
        <pc:picChg chg="add mod">
          <ac:chgData name="Eira Rowe" userId="be067d69-f4c5-46e3-9625-834700facdb7" providerId="ADAL" clId="{8F3225EE-3189-4303-AF3B-A0DDFAD45912}" dt="2024-08-22T11:15:27.288" v="3375" actId="1076"/>
          <ac:picMkLst>
            <pc:docMk/>
            <pc:sldMk cId="2548536929" sldId="1407"/>
            <ac:picMk id="7" creationId="{2AC8CB86-B144-CBD6-89FE-54127E4C30CE}"/>
          </ac:picMkLst>
        </pc:picChg>
        <pc:picChg chg="add mod">
          <ac:chgData name="Eira Rowe" userId="be067d69-f4c5-46e3-9625-834700facdb7" providerId="ADAL" clId="{8F3225EE-3189-4303-AF3B-A0DDFAD45912}" dt="2024-08-22T11:15:08.652" v="3373" actId="1076"/>
          <ac:picMkLst>
            <pc:docMk/>
            <pc:sldMk cId="2548536929" sldId="1407"/>
            <ac:picMk id="9" creationId="{9242DDA6-B5BD-0AF5-C45F-3BA4DAAEDF09}"/>
          </ac:picMkLst>
        </pc:picChg>
      </pc:sldChg>
      <pc:sldChg chg="addSp delSp modSp mod">
        <pc:chgData name="Eira Rowe" userId="be067d69-f4c5-46e3-9625-834700facdb7" providerId="ADAL" clId="{8F3225EE-3189-4303-AF3B-A0DDFAD45912}" dt="2024-08-22T12:00:48.313" v="3496" actId="27636"/>
        <pc:sldMkLst>
          <pc:docMk/>
          <pc:sldMk cId="4143665374" sldId="1468"/>
        </pc:sldMkLst>
        <pc:spChg chg="mod">
          <ac:chgData name="Eira Rowe" userId="be067d69-f4c5-46e3-9625-834700facdb7" providerId="ADAL" clId="{8F3225EE-3189-4303-AF3B-A0DDFAD45912}" dt="2024-08-12T08:57:21.473" v="78" actId="6549"/>
          <ac:spMkLst>
            <pc:docMk/>
            <pc:sldMk cId="4143665374" sldId="1468"/>
            <ac:spMk id="4" creationId="{C428EF51-7DB7-4C04-A6E6-CA52672CC52B}"/>
          </ac:spMkLst>
        </pc:spChg>
        <pc:spChg chg="mod">
          <ac:chgData name="Eira Rowe" userId="be067d69-f4c5-46e3-9625-834700facdb7" providerId="ADAL" clId="{8F3225EE-3189-4303-AF3B-A0DDFAD45912}" dt="2024-08-22T12:00:48.313" v="3496" actId="27636"/>
          <ac:spMkLst>
            <pc:docMk/>
            <pc:sldMk cId="4143665374" sldId="1468"/>
            <ac:spMk id="20486" creationId="{58FCC579-F984-4572-B26D-0670FD83B66E}"/>
          </ac:spMkLst>
        </pc:spChg>
        <pc:graphicFrameChg chg="del">
          <ac:chgData name="Eira Rowe" userId="be067d69-f4c5-46e3-9625-834700facdb7" providerId="ADAL" clId="{8F3225EE-3189-4303-AF3B-A0DDFAD45912}" dt="2024-08-12T08:45:57.822" v="63" actId="478"/>
          <ac:graphicFrameMkLst>
            <pc:docMk/>
            <pc:sldMk cId="4143665374" sldId="1468"/>
            <ac:graphicFrameMk id="9" creationId="{751E7F4B-584F-30C7-D7A2-BEB7DA7AF0EB}"/>
          </ac:graphicFrameMkLst>
        </pc:graphicFrameChg>
        <pc:picChg chg="add del mod modCrop">
          <ac:chgData name="Eira Rowe" userId="be067d69-f4c5-46e3-9625-834700facdb7" providerId="ADAL" clId="{8F3225EE-3189-4303-AF3B-A0DDFAD45912}" dt="2024-08-12T08:56:28.951" v="74" actId="478"/>
          <ac:picMkLst>
            <pc:docMk/>
            <pc:sldMk cId="4143665374" sldId="1468"/>
            <ac:picMk id="3" creationId="{08005DC6-FCC3-05B1-01CF-4EEF6E7CCB6F}"/>
          </ac:picMkLst>
        </pc:picChg>
        <pc:picChg chg="del">
          <ac:chgData name="Eira Rowe" userId="be067d69-f4c5-46e3-9625-834700facdb7" providerId="ADAL" clId="{8F3225EE-3189-4303-AF3B-A0DDFAD45912}" dt="2024-08-12T08:45:45.242" v="61" actId="478"/>
          <ac:picMkLst>
            <pc:docMk/>
            <pc:sldMk cId="4143665374" sldId="1468"/>
            <ac:picMk id="5" creationId="{EF345446-5122-A106-54E1-7BDE7E750E43}"/>
          </ac:picMkLst>
        </pc:picChg>
        <pc:picChg chg="add del mod modCrop">
          <ac:chgData name="Eira Rowe" userId="be067d69-f4c5-46e3-9625-834700facdb7" providerId="ADAL" clId="{8F3225EE-3189-4303-AF3B-A0DDFAD45912}" dt="2024-08-12T09:04:07.074" v="82" actId="478"/>
          <ac:picMkLst>
            <pc:docMk/>
            <pc:sldMk cId="4143665374" sldId="1468"/>
            <ac:picMk id="7" creationId="{1716D45E-A461-88C3-BE52-4F4C79A2D238}"/>
          </ac:picMkLst>
        </pc:picChg>
        <pc:picChg chg="add mod">
          <ac:chgData name="Eira Rowe" userId="be067d69-f4c5-46e3-9625-834700facdb7" providerId="ADAL" clId="{8F3225EE-3189-4303-AF3B-A0DDFAD45912}" dt="2024-08-12T09:04:42.392" v="87" actId="1076"/>
          <ac:picMkLst>
            <pc:docMk/>
            <pc:sldMk cId="4143665374" sldId="1468"/>
            <ac:picMk id="10" creationId="{54AF1298-ECA7-4ED9-A750-384A1C299F8B}"/>
          </ac:picMkLst>
        </pc:picChg>
      </pc:sldChg>
      <pc:sldChg chg="addSp delSp modSp mod">
        <pc:chgData name="Eira Rowe" userId="be067d69-f4c5-46e3-9625-834700facdb7" providerId="ADAL" clId="{8F3225EE-3189-4303-AF3B-A0DDFAD45912}" dt="2024-08-22T10:57:00.835" v="3245" actId="20577"/>
        <pc:sldMkLst>
          <pc:docMk/>
          <pc:sldMk cId="1401969181" sldId="1476"/>
        </pc:sldMkLst>
        <pc:spChg chg="mod">
          <ac:chgData name="Eira Rowe" userId="be067d69-f4c5-46e3-9625-834700facdb7" providerId="ADAL" clId="{8F3225EE-3189-4303-AF3B-A0DDFAD45912}" dt="2024-08-22T10:57:00.835" v="3245" actId="20577"/>
          <ac:spMkLst>
            <pc:docMk/>
            <pc:sldMk cId="1401969181" sldId="1476"/>
            <ac:spMk id="3" creationId="{92BF15C0-C553-4274-848C-C50D7ECEB0BF}"/>
          </ac:spMkLst>
        </pc:spChg>
        <pc:picChg chg="mod">
          <ac:chgData name="Eira Rowe" userId="be067d69-f4c5-46e3-9625-834700facdb7" providerId="ADAL" clId="{8F3225EE-3189-4303-AF3B-A0DDFAD45912}" dt="2024-08-22T10:45:05.410" v="3234" actId="1038"/>
          <ac:picMkLst>
            <pc:docMk/>
            <pc:sldMk cId="1401969181" sldId="1476"/>
            <ac:picMk id="4" creationId="{3EA2C964-231E-7240-EB70-AC19A656FD02}"/>
          </ac:picMkLst>
        </pc:picChg>
        <pc:picChg chg="del">
          <ac:chgData name="Eira Rowe" userId="be067d69-f4c5-46e3-9625-834700facdb7" providerId="ADAL" clId="{8F3225EE-3189-4303-AF3B-A0DDFAD45912}" dt="2024-08-22T10:42:46.350" v="3206" actId="478"/>
          <ac:picMkLst>
            <pc:docMk/>
            <pc:sldMk cId="1401969181" sldId="1476"/>
            <ac:picMk id="5" creationId="{1152F571-8645-20CC-E3FA-2E00909B0D00}"/>
          </ac:picMkLst>
        </pc:picChg>
        <pc:picChg chg="mod">
          <ac:chgData name="Eira Rowe" userId="be067d69-f4c5-46e3-9625-834700facdb7" providerId="ADAL" clId="{8F3225EE-3189-4303-AF3B-A0DDFAD45912}" dt="2024-08-22T10:44:35.620" v="3220" actId="1076"/>
          <ac:picMkLst>
            <pc:docMk/>
            <pc:sldMk cId="1401969181" sldId="1476"/>
            <ac:picMk id="6" creationId="{C4C3C9B5-58D1-4807-60D3-3374FB5DC86E}"/>
          </ac:picMkLst>
        </pc:picChg>
        <pc:picChg chg="add mod">
          <ac:chgData name="Eira Rowe" userId="be067d69-f4c5-46e3-9625-834700facdb7" providerId="ADAL" clId="{8F3225EE-3189-4303-AF3B-A0DDFAD45912}" dt="2024-08-22T10:45:01.145" v="3230" actId="1038"/>
          <ac:picMkLst>
            <pc:docMk/>
            <pc:sldMk cId="1401969181" sldId="1476"/>
            <ac:picMk id="8" creationId="{6683CB0F-9BA7-DD35-6E74-C2020B1B9D47}"/>
          </ac:picMkLst>
        </pc:picChg>
      </pc:sldChg>
      <pc:sldChg chg="addSp delSp modSp mod">
        <pc:chgData name="Eira Rowe" userId="be067d69-f4c5-46e3-9625-834700facdb7" providerId="ADAL" clId="{8F3225EE-3189-4303-AF3B-A0DDFAD45912}" dt="2024-08-14T17:44:11.033" v="2198" actId="1582"/>
        <pc:sldMkLst>
          <pc:docMk/>
          <pc:sldMk cId="4062427073" sldId="1480"/>
        </pc:sldMkLst>
        <pc:spChg chg="mod">
          <ac:chgData name="Eira Rowe" userId="be067d69-f4c5-46e3-9625-834700facdb7" providerId="ADAL" clId="{8F3225EE-3189-4303-AF3B-A0DDFAD45912}" dt="2024-08-12T22:47:06.938" v="1971" actId="6549"/>
          <ac:spMkLst>
            <pc:docMk/>
            <pc:sldMk cId="4062427073" sldId="1480"/>
            <ac:spMk id="2" creationId="{14100E35-A201-ECB0-0B6E-ABB2FB956064}"/>
          </ac:spMkLst>
        </pc:spChg>
        <pc:spChg chg="del">
          <ac:chgData name="Eira Rowe" userId="be067d69-f4c5-46e3-9625-834700facdb7" providerId="ADAL" clId="{8F3225EE-3189-4303-AF3B-A0DDFAD45912}" dt="2024-08-12T22:36:51.518" v="1761" actId="478"/>
          <ac:spMkLst>
            <pc:docMk/>
            <pc:sldMk cId="4062427073" sldId="1480"/>
            <ac:spMk id="35" creationId="{DD77E4EB-9EFB-5ADF-3B62-DF709E1B6AE0}"/>
          </ac:spMkLst>
        </pc:spChg>
        <pc:grpChg chg="del">
          <ac:chgData name="Eira Rowe" userId="be067d69-f4c5-46e3-9625-834700facdb7" providerId="ADAL" clId="{8F3225EE-3189-4303-AF3B-A0DDFAD45912}" dt="2024-08-12T21:52:53.883" v="1469" actId="478"/>
          <ac:grpSpMkLst>
            <pc:docMk/>
            <pc:sldMk cId="4062427073" sldId="1480"/>
            <ac:grpSpMk id="33" creationId="{C10E036E-E4B0-52A1-1774-53A4ADAED06C}"/>
          </ac:grpSpMkLst>
        </pc:grpChg>
        <pc:grpChg chg="del">
          <ac:chgData name="Eira Rowe" userId="be067d69-f4c5-46e3-9625-834700facdb7" providerId="ADAL" clId="{8F3225EE-3189-4303-AF3B-A0DDFAD45912}" dt="2024-08-12T22:36:41.293" v="1760" actId="478"/>
          <ac:grpSpMkLst>
            <pc:docMk/>
            <pc:sldMk cId="4062427073" sldId="1480"/>
            <ac:grpSpMk id="38" creationId="{B7D8A05A-94FF-BCF0-D422-982B70177ABE}"/>
          </ac:grpSpMkLst>
        </pc:grpChg>
        <pc:grpChg chg="add del mod">
          <ac:chgData name="Eira Rowe" userId="be067d69-f4c5-46e3-9625-834700facdb7" providerId="ADAL" clId="{8F3225EE-3189-4303-AF3B-A0DDFAD45912}" dt="2024-08-14T17:43:49.341" v="2197" actId="165"/>
          <ac:grpSpMkLst>
            <pc:docMk/>
            <pc:sldMk cId="4062427073" sldId="1480"/>
            <ac:grpSpMk id="60" creationId="{BC2697D1-B67A-23C8-C20B-F60653A76961}"/>
          </ac:grpSpMkLst>
        </pc:grpChg>
        <pc:picChg chg="add mod topLvl">
          <ac:chgData name="Eira Rowe" userId="be067d69-f4c5-46e3-9625-834700facdb7" providerId="ADAL" clId="{8F3225EE-3189-4303-AF3B-A0DDFAD45912}" dt="2024-08-14T17:44:11.033" v="2198" actId="1582"/>
          <ac:picMkLst>
            <pc:docMk/>
            <pc:sldMk cId="4062427073" sldId="1480"/>
            <ac:picMk id="4" creationId="{83A578A4-CCBB-1E4A-52EF-BB7F251823E0}"/>
          </ac:picMkLst>
        </pc:picChg>
        <pc:picChg chg="add del mod">
          <ac:chgData name="Eira Rowe" userId="be067d69-f4c5-46e3-9625-834700facdb7" providerId="ADAL" clId="{8F3225EE-3189-4303-AF3B-A0DDFAD45912}" dt="2024-08-12T21:48:02.429" v="1041" actId="478"/>
          <ac:picMkLst>
            <pc:docMk/>
            <pc:sldMk cId="4062427073" sldId="1480"/>
            <ac:picMk id="7" creationId="{CEC48E29-0EBF-C7AE-661E-38260EF519F6}"/>
          </ac:picMkLst>
        </pc:picChg>
        <pc:picChg chg="add mod topLvl">
          <ac:chgData name="Eira Rowe" userId="be067d69-f4c5-46e3-9625-834700facdb7" providerId="ADAL" clId="{8F3225EE-3189-4303-AF3B-A0DDFAD45912}" dt="2024-08-14T17:44:11.033" v="2198" actId="1582"/>
          <ac:picMkLst>
            <pc:docMk/>
            <pc:sldMk cId="4062427073" sldId="1480"/>
            <ac:picMk id="9" creationId="{A2B6ADA0-B0EF-274B-B8B6-37D555146D7D}"/>
          </ac:picMkLst>
        </pc:picChg>
        <pc:picChg chg="add mod topLvl">
          <ac:chgData name="Eira Rowe" userId="be067d69-f4c5-46e3-9625-834700facdb7" providerId="ADAL" clId="{8F3225EE-3189-4303-AF3B-A0DDFAD45912}" dt="2024-08-14T17:44:11.033" v="2198" actId="1582"/>
          <ac:picMkLst>
            <pc:docMk/>
            <pc:sldMk cId="4062427073" sldId="1480"/>
            <ac:picMk id="12" creationId="{48DA20F2-6E81-033A-AE81-7AB5D2A14EED}"/>
          </ac:picMkLst>
        </pc:picChg>
        <pc:picChg chg="add mod topLvl">
          <ac:chgData name="Eira Rowe" userId="be067d69-f4c5-46e3-9625-834700facdb7" providerId="ADAL" clId="{8F3225EE-3189-4303-AF3B-A0DDFAD45912}" dt="2024-08-14T17:44:11.033" v="2198" actId="1582"/>
          <ac:picMkLst>
            <pc:docMk/>
            <pc:sldMk cId="4062427073" sldId="1480"/>
            <ac:picMk id="14" creationId="{0A0FBF9F-4047-49E5-074C-FA85258ADECD}"/>
          </ac:picMkLst>
        </pc:picChg>
        <pc:picChg chg="add del mod">
          <ac:chgData name="Eira Rowe" userId="be067d69-f4c5-46e3-9625-834700facdb7" providerId="ADAL" clId="{8F3225EE-3189-4303-AF3B-A0DDFAD45912}" dt="2024-08-12T21:47:42.028" v="1037" actId="478"/>
          <ac:picMkLst>
            <pc:docMk/>
            <pc:sldMk cId="4062427073" sldId="1480"/>
            <ac:picMk id="17" creationId="{1621876D-5E45-F8DD-D428-0BDA7E981777}"/>
          </ac:picMkLst>
        </pc:picChg>
        <pc:picChg chg="add mod topLvl">
          <ac:chgData name="Eira Rowe" userId="be067d69-f4c5-46e3-9625-834700facdb7" providerId="ADAL" clId="{8F3225EE-3189-4303-AF3B-A0DDFAD45912}" dt="2024-08-14T17:44:11.033" v="2198" actId="1582"/>
          <ac:picMkLst>
            <pc:docMk/>
            <pc:sldMk cId="4062427073" sldId="1480"/>
            <ac:picMk id="20" creationId="{CAB8E91B-AFDE-E53B-E645-34D19A4FAB44}"/>
          </ac:picMkLst>
        </pc:picChg>
        <pc:picChg chg="add mod topLvl">
          <ac:chgData name="Eira Rowe" userId="be067d69-f4c5-46e3-9625-834700facdb7" providerId="ADAL" clId="{8F3225EE-3189-4303-AF3B-A0DDFAD45912}" dt="2024-08-14T17:44:11.033" v="2198" actId="1582"/>
          <ac:picMkLst>
            <pc:docMk/>
            <pc:sldMk cId="4062427073" sldId="1480"/>
            <ac:picMk id="23" creationId="{009BF145-12DD-7E06-3847-D816026A4F7A}"/>
          </ac:picMkLst>
        </pc:picChg>
        <pc:picChg chg="add del mod">
          <ac:chgData name="Eira Rowe" userId="be067d69-f4c5-46e3-9625-834700facdb7" providerId="ADAL" clId="{8F3225EE-3189-4303-AF3B-A0DDFAD45912}" dt="2024-08-12T21:56:13.563" v="1488" actId="478"/>
          <ac:picMkLst>
            <pc:docMk/>
            <pc:sldMk cId="4062427073" sldId="1480"/>
            <ac:picMk id="25" creationId="{1CB2CB96-B2B9-3527-21CE-8DC0D80761BC}"/>
          </ac:picMkLst>
        </pc:picChg>
        <pc:picChg chg="add mod topLvl">
          <ac:chgData name="Eira Rowe" userId="be067d69-f4c5-46e3-9625-834700facdb7" providerId="ADAL" clId="{8F3225EE-3189-4303-AF3B-A0DDFAD45912}" dt="2024-08-14T17:44:11.033" v="2198" actId="1582"/>
          <ac:picMkLst>
            <pc:docMk/>
            <pc:sldMk cId="4062427073" sldId="1480"/>
            <ac:picMk id="29" creationId="{074D9118-1E3E-419D-8716-077DA05F91B0}"/>
          </ac:picMkLst>
        </pc:picChg>
        <pc:picChg chg="add mod topLvl">
          <ac:chgData name="Eira Rowe" userId="be067d69-f4c5-46e3-9625-834700facdb7" providerId="ADAL" clId="{8F3225EE-3189-4303-AF3B-A0DDFAD45912}" dt="2024-08-14T17:44:11.033" v="2198" actId="1582"/>
          <ac:picMkLst>
            <pc:docMk/>
            <pc:sldMk cId="4062427073" sldId="1480"/>
            <ac:picMk id="34" creationId="{7E42FB4C-FFBA-1C2E-A367-0B530A84172D}"/>
          </ac:picMkLst>
        </pc:picChg>
        <pc:picChg chg="add del mod">
          <ac:chgData name="Eira Rowe" userId="be067d69-f4c5-46e3-9625-834700facdb7" providerId="ADAL" clId="{8F3225EE-3189-4303-AF3B-A0DDFAD45912}" dt="2024-08-12T21:53:23.404" v="1471" actId="478"/>
          <ac:picMkLst>
            <pc:docMk/>
            <pc:sldMk cId="4062427073" sldId="1480"/>
            <ac:picMk id="37" creationId="{B731EC82-DC2B-7130-22EF-5B41CFB551EE}"/>
          </ac:picMkLst>
        </pc:picChg>
        <pc:picChg chg="add del mod">
          <ac:chgData name="Eira Rowe" userId="be067d69-f4c5-46e3-9625-834700facdb7" providerId="ADAL" clId="{8F3225EE-3189-4303-AF3B-A0DDFAD45912}" dt="2024-08-12T22:44:29.591" v="1955" actId="478"/>
          <ac:picMkLst>
            <pc:docMk/>
            <pc:sldMk cId="4062427073" sldId="1480"/>
            <ac:picMk id="40" creationId="{0DB90320-51FC-847D-716B-B6E09500ACC9}"/>
          </ac:picMkLst>
        </pc:picChg>
        <pc:picChg chg="add mod topLvl">
          <ac:chgData name="Eira Rowe" userId="be067d69-f4c5-46e3-9625-834700facdb7" providerId="ADAL" clId="{8F3225EE-3189-4303-AF3B-A0DDFAD45912}" dt="2024-08-14T17:44:11.033" v="2198" actId="1582"/>
          <ac:picMkLst>
            <pc:docMk/>
            <pc:sldMk cId="4062427073" sldId="1480"/>
            <ac:picMk id="42" creationId="{32E68703-B4B8-AD34-E925-42454DC583E6}"/>
          </ac:picMkLst>
        </pc:picChg>
        <pc:picChg chg="add mod topLvl">
          <ac:chgData name="Eira Rowe" userId="be067d69-f4c5-46e3-9625-834700facdb7" providerId="ADAL" clId="{8F3225EE-3189-4303-AF3B-A0DDFAD45912}" dt="2024-08-14T17:44:11.033" v="2198" actId="1582"/>
          <ac:picMkLst>
            <pc:docMk/>
            <pc:sldMk cId="4062427073" sldId="1480"/>
            <ac:picMk id="44" creationId="{EC7A2CC8-3E77-BDEB-0D40-B3C148A8185B}"/>
          </ac:picMkLst>
        </pc:picChg>
        <pc:picChg chg="add mod topLvl">
          <ac:chgData name="Eira Rowe" userId="be067d69-f4c5-46e3-9625-834700facdb7" providerId="ADAL" clId="{8F3225EE-3189-4303-AF3B-A0DDFAD45912}" dt="2024-08-14T17:44:11.033" v="2198" actId="1582"/>
          <ac:picMkLst>
            <pc:docMk/>
            <pc:sldMk cId="4062427073" sldId="1480"/>
            <ac:picMk id="46" creationId="{D3C4845F-51DE-0809-AECD-39D34275E1BA}"/>
          </ac:picMkLst>
        </pc:picChg>
        <pc:picChg chg="add del mod">
          <ac:chgData name="Eira Rowe" userId="be067d69-f4c5-46e3-9625-834700facdb7" providerId="ADAL" clId="{8F3225EE-3189-4303-AF3B-A0DDFAD45912}" dt="2024-08-12T22:48:05.829" v="1972" actId="478"/>
          <ac:picMkLst>
            <pc:docMk/>
            <pc:sldMk cId="4062427073" sldId="1480"/>
            <ac:picMk id="48" creationId="{4FB0F6FA-31F9-551B-2F10-AF392E1A9BC5}"/>
          </ac:picMkLst>
        </pc:picChg>
        <pc:picChg chg="add mod topLvl">
          <ac:chgData name="Eira Rowe" userId="be067d69-f4c5-46e3-9625-834700facdb7" providerId="ADAL" clId="{8F3225EE-3189-4303-AF3B-A0DDFAD45912}" dt="2024-08-14T17:44:11.033" v="2198" actId="1582"/>
          <ac:picMkLst>
            <pc:docMk/>
            <pc:sldMk cId="4062427073" sldId="1480"/>
            <ac:picMk id="50" creationId="{4561390F-9E3D-7594-AE54-F5AB522BEE34}"/>
          </ac:picMkLst>
        </pc:picChg>
        <pc:picChg chg="add mod topLvl">
          <ac:chgData name="Eira Rowe" userId="be067d69-f4c5-46e3-9625-834700facdb7" providerId="ADAL" clId="{8F3225EE-3189-4303-AF3B-A0DDFAD45912}" dt="2024-08-14T17:44:11.033" v="2198" actId="1582"/>
          <ac:picMkLst>
            <pc:docMk/>
            <pc:sldMk cId="4062427073" sldId="1480"/>
            <ac:picMk id="52" creationId="{EFB8DFAA-9699-2631-0531-C055B12C904B}"/>
          </ac:picMkLst>
        </pc:picChg>
        <pc:picChg chg="add del mod">
          <ac:chgData name="Eira Rowe" userId="be067d69-f4c5-46e3-9625-834700facdb7" providerId="ADAL" clId="{8F3225EE-3189-4303-AF3B-A0DDFAD45912}" dt="2024-08-12T22:49:03.008" v="1973" actId="478"/>
          <ac:picMkLst>
            <pc:docMk/>
            <pc:sldMk cId="4062427073" sldId="1480"/>
            <ac:picMk id="54" creationId="{DF783359-2912-2873-78D0-304F2D4CCE8B}"/>
          </ac:picMkLst>
        </pc:picChg>
        <pc:picChg chg="add mod topLvl">
          <ac:chgData name="Eira Rowe" userId="be067d69-f4c5-46e3-9625-834700facdb7" providerId="ADAL" clId="{8F3225EE-3189-4303-AF3B-A0DDFAD45912}" dt="2024-08-14T17:44:11.033" v="2198" actId="1582"/>
          <ac:picMkLst>
            <pc:docMk/>
            <pc:sldMk cId="4062427073" sldId="1480"/>
            <ac:picMk id="56" creationId="{29B10D27-1DEA-29BC-78BD-836429205A3A}"/>
          </ac:picMkLst>
        </pc:picChg>
        <pc:picChg chg="add mod">
          <ac:chgData name="Eira Rowe" userId="be067d69-f4c5-46e3-9625-834700facdb7" providerId="ADAL" clId="{8F3225EE-3189-4303-AF3B-A0DDFAD45912}" dt="2024-08-12T22:45:39.707" v="1966" actId="571"/>
          <ac:picMkLst>
            <pc:docMk/>
            <pc:sldMk cId="4062427073" sldId="1480"/>
            <ac:picMk id="57" creationId="{6494E7E5-C49E-0561-A604-903C965B13BC}"/>
          </ac:picMkLst>
        </pc:picChg>
        <pc:picChg chg="add mod">
          <ac:chgData name="Eira Rowe" userId="be067d69-f4c5-46e3-9625-834700facdb7" providerId="ADAL" clId="{8F3225EE-3189-4303-AF3B-A0DDFAD45912}" dt="2024-08-12T22:45:39.707" v="1966" actId="571"/>
          <ac:picMkLst>
            <pc:docMk/>
            <pc:sldMk cId="4062427073" sldId="1480"/>
            <ac:picMk id="58" creationId="{D1E88E06-E964-5943-5B14-1F7AFD85D68C}"/>
          </ac:picMkLst>
        </pc:picChg>
        <pc:picChg chg="add mod">
          <ac:chgData name="Eira Rowe" userId="be067d69-f4c5-46e3-9625-834700facdb7" providerId="ADAL" clId="{8F3225EE-3189-4303-AF3B-A0DDFAD45912}" dt="2024-08-12T22:45:39.707" v="1966" actId="571"/>
          <ac:picMkLst>
            <pc:docMk/>
            <pc:sldMk cId="4062427073" sldId="1480"/>
            <ac:picMk id="59" creationId="{317637E9-7C97-FA56-5E57-8B7FDA19B2CA}"/>
          </ac:picMkLst>
        </pc:picChg>
      </pc:sldChg>
      <pc:sldChg chg="modSp mod">
        <pc:chgData name="Eira Rowe" userId="be067d69-f4c5-46e3-9625-834700facdb7" providerId="ADAL" clId="{8F3225EE-3189-4303-AF3B-A0DDFAD45912}" dt="2024-08-22T11:51:41.499" v="3472" actId="1036"/>
        <pc:sldMkLst>
          <pc:docMk/>
          <pc:sldMk cId="3740538921" sldId="1484"/>
        </pc:sldMkLst>
        <pc:spChg chg="mod">
          <ac:chgData name="Eira Rowe" userId="be067d69-f4c5-46e3-9625-834700facdb7" providerId="ADAL" clId="{8F3225EE-3189-4303-AF3B-A0DDFAD45912}" dt="2024-08-22T11:48:49.659" v="3446" actId="6549"/>
          <ac:spMkLst>
            <pc:docMk/>
            <pc:sldMk cId="3740538921" sldId="1484"/>
            <ac:spMk id="2" creationId="{00000000-0000-0000-0000-000000000000}"/>
          </ac:spMkLst>
        </pc:spChg>
        <pc:spChg chg="mod">
          <ac:chgData name="Eira Rowe" userId="be067d69-f4c5-46e3-9625-834700facdb7" providerId="ADAL" clId="{8F3225EE-3189-4303-AF3B-A0DDFAD45912}" dt="2024-08-22T11:50:53.974" v="3463" actId="20577"/>
          <ac:spMkLst>
            <pc:docMk/>
            <pc:sldMk cId="3740538921" sldId="1484"/>
            <ac:spMk id="11" creationId="{C33D017C-42A8-8772-4ABD-DE3ADEB826B7}"/>
          </ac:spMkLst>
        </pc:spChg>
        <pc:picChg chg="mod">
          <ac:chgData name="Eira Rowe" userId="be067d69-f4c5-46e3-9625-834700facdb7" providerId="ADAL" clId="{8F3225EE-3189-4303-AF3B-A0DDFAD45912}" dt="2024-08-22T11:51:41.499" v="3472" actId="1036"/>
          <ac:picMkLst>
            <pc:docMk/>
            <pc:sldMk cId="3740538921" sldId="1484"/>
            <ac:picMk id="9" creationId="{4EC71F68-3D15-AE45-E13C-59763482C0CE}"/>
          </ac:picMkLst>
        </pc:picChg>
        <pc:picChg chg="mod">
          <ac:chgData name="Eira Rowe" userId="be067d69-f4c5-46e3-9625-834700facdb7" providerId="ADAL" clId="{8F3225EE-3189-4303-AF3B-A0DDFAD45912}" dt="2024-08-22T11:51:38.054" v="3465" actId="1076"/>
          <ac:picMkLst>
            <pc:docMk/>
            <pc:sldMk cId="3740538921" sldId="1484"/>
            <ac:picMk id="10" creationId="{8D9817E5-741B-7EF5-FB0B-92F51524ACA8}"/>
          </ac:picMkLst>
        </pc:picChg>
        <pc:picChg chg="mod">
          <ac:chgData name="Eira Rowe" userId="be067d69-f4c5-46e3-9625-834700facdb7" providerId="ADAL" clId="{8F3225EE-3189-4303-AF3B-A0DDFAD45912}" dt="2024-08-22T11:49:52.615" v="3448" actId="1076"/>
          <ac:picMkLst>
            <pc:docMk/>
            <pc:sldMk cId="3740538921" sldId="1484"/>
            <ac:picMk id="13" creationId="{6B4C3949-8B5B-BBF2-7014-ACED70854167}"/>
          </ac:picMkLst>
        </pc:picChg>
      </pc:sldChg>
      <pc:sldChg chg="delSp modSp mod">
        <pc:chgData name="Eira Rowe" userId="be067d69-f4c5-46e3-9625-834700facdb7" providerId="ADAL" clId="{8F3225EE-3189-4303-AF3B-A0DDFAD45912}" dt="2024-08-22T11:57:27.164" v="3475" actId="21"/>
        <pc:sldMkLst>
          <pc:docMk/>
          <pc:sldMk cId="4135252893" sldId="1487"/>
        </pc:sldMkLst>
        <pc:spChg chg="mod">
          <ac:chgData name="Eira Rowe" userId="be067d69-f4c5-46e3-9625-834700facdb7" providerId="ADAL" clId="{8F3225EE-3189-4303-AF3B-A0DDFAD45912}" dt="2024-08-12T08:18:44.336" v="15" actId="14100"/>
          <ac:spMkLst>
            <pc:docMk/>
            <pc:sldMk cId="4135252893" sldId="1487"/>
            <ac:spMk id="2" creationId="{00000000-0000-0000-0000-000000000000}"/>
          </ac:spMkLst>
        </pc:spChg>
        <pc:spChg chg="mod">
          <ac:chgData name="Eira Rowe" userId="be067d69-f4c5-46e3-9625-834700facdb7" providerId="ADAL" clId="{8F3225EE-3189-4303-AF3B-A0DDFAD45912}" dt="2024-08-12T08:22:43.994" v="27" actId="27636"/>
          <ac:spMkLst>
            <pc:docMk/>
            <pc:sldMk cId="4135252893" sldId="1487"/>
            <ac:spMk id="9" creationId="{C1E4C2B2-60DD-4178-5A48-967488FA2F00}"/>
          </ac:spMkLst>
        </pc:spChg>
        <pc:picChg chg="del mod">
          <ac:chgData name="Eira Rowe" userId="be067d69-f4c5-46e3-9625-834700facdb7" providerId="ADAL" clId="{8F3225EE-3189-4303-AF3B-A0DDFAD45912}" dt="2024-08-22T11:57:27.164" v="3475" actId="21"/>
          <ac:picMkLst>
            <pc:docMk/>
            <pc:sldMk cId="4135252893" sldId="1487"/>
            <ac:picMk id="4" creationId="{17D5CBBE-F3A3-74AE-5ECC-C32DCC8475AE}"/>
          </ac:picMkLst>
        </pc:picChg>
      </pc:sldChg>
      <pc:sldChg chg="addSp delSp modSp mod">
        <pc:chgData name="Eira Rowe" userId="be067d69-f4c5-46e3-9625-834700facdb7" providerId="ADAL" clId="{8F3225EE-3189-4303-AF3B-A0DDFAD45912}" dt="2024-08-22T11:52:11.694" v="3474" actId="6549"/>
        <pc:sldMkLst>
          <pc:docMk/>
          <pc:sldMk cId="1657490166" sldId="1489"/>
        </pc:sldMkLst>
        <pc:spChg chg="mod">
          <ac:chgData name="Eira Rowe" userId="be067d69-f4c5-46e3-9625-834700facdb7" providerId="ADAL" clId="{8F3225EE-3189-4303-AF3B-A0DDFAD45912}" dt="2024-08-22T11:52:02.774" v="3473" actId="6549"/>
          <ac:spMkLst>
            <pc:docMk/>
            <pc:sldMk cId="1657490166" sldId="1489"/>
            <ac:spMk id="7" creationId="{DFA69AFC-A01E-4487-B1A2-E2923B5C8E7A}"/>
          </ac:spMkLst>
        </pc:spChg>
        <pc:spChg chg="mod">
          <ac:chgData name="Eira Rowe" userId="be067d69-f4c5-46e3-9625-834700facdb7" providerId="ADAL" clId="{8F3225EE-3189-4303-AF3B-A0DDFAD45912}" dt="2024-08-22T11:52:11.694" v="3474" actId="6549"/>
          <ac:spMkLst>
            <pc:docMk/>
            <pc:sldMk cId="1657490166" sldId="1489"/>
            <ac:spMk id="8" creationId="{23B81D8C-11BC-47E7-9D6B-2FD3B31F6892}"/>
          </ac:spMkLst>
        </pc:spChg>
        <pc:picChg chg="mod">
          <ac:chgData name="Eira Rowe" userId="be067d69-f4c5-46e3-9625-834700facdb7" providerId="ADAL" clId="{8F3225EE-3189-4303-AF3B-A0DDFAD45912}" dt="2024-08-20T12:00:43.698" v="2922" actId="1076"/>
          <ac:picMkLst>
            <pc:docMk/>
            <pc:sldMk cId="1657490166" sldId="1489"/>
            <ac:picMk id="2" creationId="{603212A4-8EBC-8D30-39DC-3B742C2B4941}"/>
          </ac:picMkLst>
        </pc:picChg>
        <pc:picChg chg="add mod">
          <ac:chgData name="Eira Rowe" userId="be067d69-f4c5-46e3-9625-834700facdb7" providerId="ADAL" clId="{8F3225EE-3189-4303-AF3B-A0DDFAD45912}" dt="2024-08-20T12:01:05.251" v="2925" actId="1076"/>
          <ac:picMkLst>
            <pc:docMk/>
            <pc:sldMk cId="1657490166" sldId="1489"/>
            <ac:picMk id="4" creationId="{21409263-96DE-5391-ED96-627F552E7FEE}"/>
          </ac:picMkLst>
        </pc:picChg>
        <pc:picChg chg="add mod">
          <ac:chgData name="Eira Rowe" userId="be067d69-f4c5-46e3-9625-834700facdb7" providerId="ADAL" clId="{8F3225EE-3189-4303-AF3B-A0DDFAD45912}" dt="2024-08-20T12:01:00.100" v="2924" actId="1076"/>
          <ac:picMkLst>
            <pc:docMk/>
            <pc:sldMk cId="1657490166" sldId="1489"/>
            <ac:picMk id="6" creationId="{8240C6DE-494A-E861-0081-E1B8D9AAE31E}"/>
          </ac:picMkLst>
        </pc:picChg>
        <pc:picChg chg="mod">
          <ac:chgData name="Eira Rowe" userId="be067d69-f4c5-46e3-9625-834700facdb7" providerId="ADAL" clId="{8F3225EE-3189-4303-AF3B-A0DDFAD45912}" dt="2024-08-20T12:00:51.819" v="2923" actId="1076"/>
          <ac:picMkLst>
            <pc:docMk/>
            <pc:sldMk cId="1657490166" sldId="1489"/>
            <ac:picMk id="9" creationId="{31D028EB-BBC2-75B2-2B56-5A309C04EC36}"/>
          </ac:picMkLst>
        </pc:picChg>
        <pc:picChg chg="del">
          <ac:chgData name="Eira Rowe" userId="be067d69-f4c5-46e3-9625-834700facdb7" providerId="ADAL" clId="{8F3225EE-3189-4303-AF3B-A0DDFAD45912}" dt="2024-08-20T11:54:11.650" v="2897" actId="478"/>
          <ac:picMkLst>
            <pc:docMk/>
            <pc:sldMk cId="1657490166" sldId="1489"/>
            <ac:picMk id="10" creationId="{32FF0303-5F67-062B-8CCC-A4695575EA44}"/>
          </ac:picMkLst>
        </pc:picChg>
        <pc:picChg chg="add mod">
          <ac:chgData name="Eira Rowe" userId="be067d69-f4c5-46e3-9625-834700facdb7" providerId="ADAL" clId="{8F3225EE-3189-4303-AF3B-A0DDFAD45912}" dt="2024-08-20T12:01:09.620" v="2926" actId="1076"/>
          <ac:picMkLst>
            <pc:docMk/>
            <pc:sldMk cId="1657490166" sldId="1489"/>
            <ac:picMk id="12" creationId="{4DFB7878-E0FF-8EF6-DD17-85212F93373A}"/>
          </ac:picMkLst>
        </pc:picChg>
      </pc:sldChg>
      <pc:sldChg chg="addSp delSp modSp mod">
        <pc:chgData name="Eira Rowe" userId="be067d69-f4c5-46e3-9625-834700facdb7" providerId="ADAL" clId="{8F3225EE-3189-4303-AF3B-A0DDFAD45912}" dt="2024-08-22T11:47:44.281" v="3414" actId="1037"/>
        <pc:sldMkLst>
          <pc:docMk/>
          <pc:sldMk cId="2988566196" sldId="1501"/>
        </pc:sldMkLst>
        <pc:picChg chg="add mod modCrop">
          <ac:chgData name="Eira Rowe" userId="be067d69-f4c5-46e3-9625-834700facdb7" providerId="ADAL" clId="{8F3225EE-3189-4303-AF3B-A0DDFAD45912}" dt="2024-08-22T11:47:44.281" v="3414" actId="1037"/>
          <ac:picMkLst>
            <pc:docMk/>
            <pc:sldMk cId="2988566196" sldId="1501"/>
            <ac:picMk id="4" creationId="{E9F56763-DE12-6D66-462D-564A7400A81F}"/>
          </ac:picMkLst>
        </pc:picChg>
        <pc:picChg chg="del">
          <ac:chgData name="Eira Rowe" userId="be067d69-f4c5-46e3-9625-834700facdb7" providerId="ADAL" clId="{8F3225EE-3189-4303-AF3B-A0DDFAD45912}" dt="2024-08-22T11:46:57.565" v="3385" actId="478"/>
          <ac:picMkLst>
            <pc:docMk/>
            <pc:sldMk cId="2988566196" sldId="1501"/>
            <ac:picMk id="6" creationId="{DF444A7F-0B8F-16BB-8122-B0CA284C91C6}"/>
          </ac:picMkLst>
        </pc:picChg>
      </pc:sldChg>
      <pc:sldChg chg="addSp delSp modSp mod">
        <pc:chgData name="Eira Rowe" userId="be067d69-f4c5-46e3-9625-834700facdb7" providerId="ADAL" clId="{8F3225EE-3189-4303-AF3B-A0DDFAD45912}" dt="2024-08-15T16:37:58.988" v="2697" actId="12788"/>
        <pc:sldMkLst>
          <pc:docMk/>
          <pc:sldMk cId="255472146" sldId="1504"/>
        </pc:sldMkLst>
        <pc:spChg chg="mod">
          <ac:chgData name="Eira Rowe" userId="be067d69-f4c5-46e3-9625-834700facdb7" providerId="ADAL" clId="{8F3225EE-3189-4303-AF3B-A0DDFAD45912}" dt="2024-08-12T21:42:33.527" v="876" actId="6549"/>
          <ac:spMkLst>
            <pc:docMk/>
            <pc:sldMk cId="255472146" sldId="1504"/>
            <ac:spMk id="2" creationId="{9A8407A4-3C5D-1123-DC01-D92CD2B1D729}"/>
          </ac:spMkLst>
        </pc:spChg>
        <pc:spChg chg="add mod">
          <ac:chgData name="Eira Rowe" userId="be067d69-f4c5-46e3-9625-834700facdb7" providerId="ADAL" clId="{8F3225EE-3189-4303-AF3B-A0DDFAD45912}" dt="2024-08-15T16:37:27.027" v="2695" actId="12788"/>
          <ac:spMkLst>
            <pc:docMk/>
            <pc:sldMk cId="255472146" sldId="1504"/>
            <ac:spMk id="15" creationId="{DF66035E-6DFB-F359-9634-18483C6846B0}"/>
          </ac:spMkLst>
        </pc:spChg>
        <pc:spChg chg="add mod">
          <ac:chgData name="Eira Rowe" userId="be067d69-f4c5-46e3-9625-834700facdb7" providerId="ADAL" clId="{8F3225EE-3189-4303-AF3B-A0DDFAD45912}" dt="2024-08-15T16:37:37.204" v="2696" actId="12788"/>
          <ac:spMkLst>
            <pc:docMk/>
            <pc:sldMk cId="255472146" sldId="1504"/>
            <ac:spMk id="16" creationId="{34FBC755-20AC-C0E9-15EE-B037A43E68DC}"/>
          </ac:spMkLst>
        </pc:spChg>
        <pc:spChg chg="add mod">
          <ac:chgData name="Eira Rowe" userId="be067d69-f4c5-46e3-9625-834700facdb7" providerId="ADAL" clId="{8F3225EE-3189-4303-AF3B-A0DDFAD45912}" dt="2024-08-15T16:37:58.988" v="2697" actId="12788"/>
          <ac:spMkLst>
            <pc:docMk/>
            <pc:sldMk cId="255472146" sldId="1504"/>
            <ac:spMk id="18" creationId="{257255FC-0CCB-5064-8E37-75D7D316EB67}"/>
          </ac:spMkLst>
        </pc:spChg>
        <pc:grpChg chg="del">
          <ac:chgData name="Eira Rowe" userId="be067d69-f4c5-46e3-9625-834700facdb7" providerId="ADAL" clId="{8F3225EE-3189-4303-AF3B-A0DDFAD45912}" dt="2024-08-12T10:35:18.471" v="469" actId="478"/>
          <ac:grpSpMkLst>
            <pc:docMk/>
            <pc:sldMk cId="255472146" sldId="1504"/>
            <ac:grpSpMk id="22" creationId="{DAB22351-ADC3-E2D7-6E4E-0BD1AB747F82}"/>
          </ac:grpSpMkLst>
        </pc:grpChg>
        <pc:grpChg chg="del">
          <ac:chgData name="Eira Rowe" userId="be067d69-f4c5-46e3-9625-834700facdb7" providerId="ADAL" clId="{8F3225EE-3189-4303-AF3B-A0DDFAD45912}" dt="2024-08-12T10:35:18.471" v="469" actId="478"/>
          <ac:grpSpMkLst>
            <pc:docMk/>
            <pc:sldMk cId="255472146" sldId="1504"/>
            <ac:grpSpMk id="24" creationId="{E9BE1B81-F127-55C1-707D-B8247665200F}"/>
          </ac:grpSpMkLst>
        </pc:grpChg>
        <pc:grpChg chg="del">
          <ac:chgData name="Eira Rowe" userId="be067d69-f4c5-46e3-9625-834700facdb7" providerId="ADAL" clId="{8F3225EE-3189-4303-AF3B-A0DDFAD45912}" dt="2024-08-12T10:35:18.471" v="469" actId="478"/>
          <ac:grpSpMkLst>
            <pc:docMk/>
            <pc:sldMk cId="255472146" sldId="1504"/>
            <ac:grpSpMk id="25" creationId="{E4180401-39F1-4832-22DD-EBA5728D9395}"/>
          </ac:grpSpMkLst>
        </pc:grpChg>
        <pc:picChg chg="add mod">
          <ac:chgData name="Eira Rowe" userId="be067d69-f4c5-46e3-9625-834700facdb7" providerId="ADAL" clId="{8F3225EE-3189-4303-AF3B-A0DDFAD45912}" dt="2024-08-15T16:37:27.027" v="2695" actId="12788"/>
          <ac:picMkLst>
            <pc:docMk/>
            <pc:sldMk cId="255472146" sldId="1504"/>
            <ac:picMk id="7" creationId="{C2DDE8B9-A051-C477-A925-E092B8126C9F}"/>
          </ac:picMkLst>
        </pc:picChg>
        <pc:picChg chg="mod ord modCrop">
          <ac:chgData name="Eira Rowe" userId="be067d69-f4c5-46e3-9625-834700facdb7" providerId="ADAL" clId="{8F3225EE-3189-4303-AF3B-A0DDFAD45912}" dt="2024-08-12T21:38:28.609" v="745" actId="1036"/>
          <ac:picMkLst>
            <pc:docMk/>
            <pc:sldMk cId="255472146" sldId="1504"/>
            <ac:picMk id="8" creationId="{EED6BFF4-4E51-972B-5314-7DECAF679579}"/>
          </ac:picMkLst>
        </pc:picChg>
        <pc:picChg chg="add del mod">
          <ac:chgData name="Eira Rowe" userId="be067d69-f4c5-46e3-9625-834700facdb7" providerId="ADAL" clId="{8F3225EE-3189-4303-AF3B-A0DDFAD45912}" dt="2024-08-12T21:16:39.890" v="689" actId="478"/>
          <ac:picMkLst>
            <pc:docMk/>
            <pc:sldMk cId="255472146" sldId="1504"/>
            <ac:picMk id="10" creationId="{C50B7F3C-18E4-9316-B1CF-9BCC191CBBFB}"/>
          </ac:picMkLst>
        </pc:picChg>
        <pc:picChg chg="add mod">
          <ac:chgData name="Eira Rowe" userId="be067d69-f4c5-46e3-9625-834700facdb7" providerId="ADAL" clId="{8F3225EE-3189-4303-AF3B-A0DDFAD45912}" dt="2024-08-15T16:37:58.988" v="2697" actId="12788"/>
          <ac:picMkLst>
            <pc:docMk/>
            <pc:sldMk cId="255472146" sldId="1504"/>
            <ac:picMk id="11" creationId="{F96E96CA-BFB8-D8FD-27C9-2B6A80EDA478}"/>
          </ac:picMkLst>
        </pc:picChg>
        <pc:picChg chg="add mod">
          <ac:chgData name="Eira Rowe" userId="be067d69-f4c5-46e3-9625-834700facdb7" providerId="ADAL" clId="{8F3225EE-3189-4303-AF3B-A0DDFAD45912}" dt="2024-08-15T16:37:37.204" v="2696" actId="12788"/>
          <ac:picMkLst>
            <pc:docMk/>
            <pc:sldMk cId="255472146" sldId="1504"/>
            <ac:picMk id="13" creationId="{47BC85A5-FA4C-3DDA-7861-C5A4613E5311}"/>
          </ac:picMkLst>
        </pc:picChg>
      </pc:sldChg>
      <pc:sldChg chg="addSp delSp modSp mod modTransition">
        <pc:chgData name="Eira Rowe" userId="be067d69-f4c5-46e3-9625-834700facdb7" providerId="ADAL" clId="{8F3225EE-3189-4303-AF3B-A0DDFAD45912}" dt="2024-08-22T13:56:00.588" v="3708"/>
        <pc:sldMkLst>
          <pc:docMk/>
          <pc:sldMk cId="3107706210" sldId="1516"/>
        </pc:sldMkLst>
        <pc:picChg chg="del">
          <ac:chgData name="Eira Rowe" userId="be067d69-f4c5-46e3-9625-834700facdb7" providerId="ADAL" clId="{8F3225EE-3189-4303-AF3B-A0DDFAD45912}" dt="2024-08-12T08:24:17.831" v="32" actId="478"/>
          <ac:picMkLst>
            <pc:docMk/>
            <pc:sldMk cId="3107706210" sldId="1516"/>
            <ac:picMk id="6" creationId="{E8EF5C0F-5A92-47D2-29D2-729ED169A372}"/>
          </ac:picMkLst>
        </pc:picChg>
        <pc:picChg chg="add del mod ord modCrop">
          <ac:chgData name="Eira Rowe" userId="be067d69-f4c5-46e3-9625-834700facdb7" providerId="ADAL" clId="{8F3225EE-3189-4303-AF3B-A0DDFAD45912}" dt="2024-08-12T08:29:25.647" v="47" actId="478"/>
          <ac:picMkLst>
            <pc:docMk/>
            <pc:sldMk cId="3107706210" sldId="1516"/>
            <ac:picMk id="8" creationId="{B6910C02-40D9-9E9E-CB18-AB46434A1E50}"/>
          </ac:picMkLst>
        </pc:picChg>
        <pc:picChg chg="add mod">
          <ac:chgData name="Eira Rowe" userId="be067d69-f4c5-46e3-9625-834700facdb7" providerId="ADAL" clId="{8F3225EE-3189-4303-AF3B-A0DDFAD45912}" dt="2024-08-12T08:29:43.763" v="48" actId="1076"/>
          <ac:picMkLst>
            <pc:docMk/>
            <pc:sldMk cId="3107706210" sldId="1516"/>
            <ac:picMk id="10" creationId="{E91DAA41-9A95-7F03-003F-5EDA104EBADE}"/>
          </ac:picMkLst>
        </pc:picChg>
        <pc:picChg chg="add mod">
          <ac:chgData name="Eira Rowe" userId="be067d69-f4c5-46e3-9625-834700facdb7" providerId="ADAL" clId="{8F3225EE-3189-4303-AF3B-A0DDFAD45912}" dt="2024-08-22T11:58:25.867" v="3485" actId="1076"/>
          <ac:picMkLst>
            <pc:docMk/>
            <pc:sldMk cId="3107706210" sldId="1516"/>
            <ac:picMk id="11" creationId="{17D5CBBE-F3A3-74AE-5ECC-C32DCC8475AE}"/>
          </ac:picMkLst>
        </pc:picChg>
      </pc:sldChg>
      <pc:sldChg chg="modSp mod">
        <pc:chgData name="Eira Rowe" userId="be067d69-f4c5-46e3-9625-834700facdb7" providerId="ADAL" clId="{8F3225EE-3189-4303-AF3B-A0DDFAD45912}" dt="2024-08-20T11:37:49.519" v="2745" actId="1582"/>
        <pc:sldMkLst>
          <pc:docMk/>
          <pc:sldMk cId="2632671576" sldId="1519"/>
        </pc:sldMkLst>
        <pc:picChg chg="mod">
          <ac:chgData name="Eira Rowe" userId="be067d69-f4c5-46e3-9625-834700facdb7" providerId="ADAL" clId="{8F3225EE-3189-4303-AF3B-A0DDFAD45912}" dt="2024-08-20T11:37:49.519" v="2745" actId="1582"/>
          <ac:picMkLst>
            <pc:docMk/>
            <pc:sldMk cId="2632671576" sldId="1519"/>
            <ac:picMk id="12" creationId="{AA66DDF6-F3AA-C45B-DC80-4D35EE388206}"/>
          </ac:picMkLst>
        </pc:picChg>
      </pc:sldChg>
      <pc:sldChg chg="addSp delSp modSp mod">
        <pc:chgData name="Eira Rowe" userId="be067d69-f4c5-46e3-9625-834700facdb7" providerId="ADAL" clId="{8F3225EE-3189-4303-AF3B-A0DDFAD45912}" dt="2024-08-22T13:54:30.953" v="3698" actId="1076"/>
        <pc:sldMkLst>
          <pc:docMk/>
          <pc:sldMk cId="3260725974" sldId="1520"/>
        </pc:sldMkLst>
        <pc:spChg chg="mod">
          <ac:chgData name="Eira Rowe" userId="be067d69-f4c5-46e3-9625-834700facdb7" providerId="ADAL" clId="{8F3225EE-3189-4303-AF3B-A0DDFAD45912}" dt="2024-08-20T11:41:52.654" v="2820" actId="6549"/>
          <ac:spMkLst>
            <pc:docMk/>
            <pc:sldMk cId="3260725974" sldId="1520"/>
            <ac:spMk id="2" creationId="{B400D7DD-0650-19F1-914E-BEDB18B9B69E}"/>
          </ac:spMkLst>
        </pc:spChg>
        <pc:spChg chg="mod">
          <ac:chgData name="Eira Rowe" userId="be067d69-f4c5-46e3-9625-834700facdb7" providerId="ADAL" clId="{8F3225EE-3189-4303-AF3B-A0DDFAD45912}" dt="2024-08-20T11:45:30.649" v="2856" actId="27636"/>
          <ac:spMkLst>
            <pc:docMk/>
            <pc:sldMk cId="3260725974" sldId="1520"/>
            <ac:spMk id="8" creationId="{6B9F627A-BF57-2126-A135-69B39DE14A06}"/>
          </ac:spMkLst>
        </pc:spChg>
        <pc:picChg chg="mod">
          <ac:chgData name="Eira Rowe" userId="be067d69-f4c5-46e3-9625-834700facdb7" providerId="ADAL" clId="{8F3225EE-3189-4303-AF3B-A0DDFAD45912}" dt="2024-08-22T13:54:30.953" v="3698" actId="1076"/>
          <ac:picMkLst>
            <pc:docMk/>
            <pc:sldMk cId="3260725974" sldId="1520"/>
            <ac:picMk id="5" creationId="{307D940D-E499-620B-ECA6-D532664A91D0}"/>
          </ac:picMkLst>
        </pc:picChg>
        <pc:picChg chg="add mod modCrop">
          <ac:chgData name="Eira Rowe" userId="be067d69-f4c5-46e3-9625-834700facdb7" providerId="ADAL" clId="{8F3225EE-3189-4303-AF3B-A0DDFAD45912}" dt="2024-08-20T11:41:42.763" v="2819" actId="1076"/>
          <ac:picMkLst>
            <pc:docMk/>
            <pc:sldMk cId="3260725974" sldId="1520"/>
            <ac:picMk id="6" creationId="{E2BE0AE0-86A3-0A71-0411-D76727980543}"/>
          </ac:picMkLst>
        </pc:picChg>
        <pc:picChg chg="del">
          <ac:chgData name="Eira Rowe" userId="be067d69-f4c5-46e3-9625-834700facdb7" providerId="ADAL" clId="{8F3225EE-3189-4303-AF3B-A0DDFAD45912}" dt="2024-08-20T11:41:28.048" v="2818" actId="478"/>
          <ac:picMkLst>
            <pc:docMk/>
            <pc:sldMk cId="3260725974" sldId="1520"/>
            <ac:picMk id="11" creationId="{CFE0FC8E-7B7D-AA37-8968-5BB23E65CA15}"/>
          </ac:picMkLst>
        </pc:picChg>
      </pc:sldChg>
      <pc:sldChg chg="modSp del mod">
        <pc:chgData name="Eira Rowe" userId="be067d69-f4c5-46e3-9625-834700facdb7" providerId="ADAL" clId="{8F3225EE-3189-4303-AF3B-A0DDFAD45912}" dt="2024-08-15T16:33:33.219" v="2692" actId="47"/>
        <pc:sldMkLst>
          <pc:docMk/>
          <pc:sldMk cId="2061654720" sldId="1522"/>
        </pc:sldMkLst>
        <pc:picChg chg="mod">
          <ac:chgData name="Eira Rowe" userId="be067d69-f4c5-46e3-9625-834700facdb7" providerId="ADAL" clId="{8F3225EE-3189-4303-AF3B-A0DDFAD45912}" dt="2024-08-12T22:55:53.817" v="1988" actId="1076"/>
          <ac:picMkLst>
            <pc:docMk/>
            <pc:sldMk cId="2061654720" sldId="1522"/>
            <ac:picMk id="7" creationId="{D427CAD6-3125-2114-29F4-1A5010F28F5D}"/>
          </ac:picMkLst>
        </pc:picChg>
      </pc:sldChg>
      <pc:sldChg chg="addSp delSp modSp mod">
        <pc:chgData name="Eira Rowe" userId="be067d69-f4c5-46e3-9625-834700facdb7" providerId="ADAL" clId="{8F3225EE-3189-4303-AF3B-A0DDFAD45912}" dt="2024-08-22T13:54:43.744" v="3699" actId="1076"/>
        <pc:sldMkLst>
          <pc:docMk/>
          <pc:sldMk cId="3971343922" sldId="1523"/>
        </pc:sldMkLst>
        <pc:spChg chg="del mod">
          <ac:chgData name="Eira Rowe" userId="be067d69-f4c5-46e3-9625-834700facdb7" providerId="ADAL" clId="{8F3225EE-3189-4303-AF3B-A0DDFAD45912}" dt="2024-08-22T12:16:06.946" v="3626" actId="478"/>
          <ac:spMkLst>
            <pc:docMk/>
            <pc:sldMk cId="3971343922" sldId="1523"/>
            <ac:spMk id="2" creationId="{9B66CBA0-9D09-5DFD-2673-1B4A47AA6EF2}"/>
          </ac:spMkLst>
        </pc:spChg>
        <pc:spChg chg="mod">
          <ac:chgData name="Eira Rowe" userId="be067d69-f4c5-46e3-9625-834700facdb7" providerId="ADAL" clId="{8F3225EE-3189-4303-AF3B-A0DDFAD45912}" dt="2024-08-22T12:16:23.882" v="3628" actId="6549"/>
          <ac:spMkLst>
            <pc:docMk/>
            <pc:sldMk cId="3971343922" sldId="1523"/>
            <ac:spMk id="7" creationId="{DFA69AFC-A01E-4487-B1A2-E2923B5C8E7A}"/>
          </ac:spMkLst>
        </pc:spChg>
        <pc:spChg chg="mod">
          <ac:chgData name="Eira Rowe" userId="be067d69-f4c5-46e3-9625-834700facdb7" providerId="ADAL" clId="{8F3225EE-3189-4303-AF3B-A0DDFAD45912}" dt="2024-08-16T18:12:00.509" v="2743" actId="6549"/>
          <ac:spMkLst>
            <pc:docMk/>
            <pc:sldMk cId="3971343922" sldId="1523"/>
            <ac:spMk id="8" creationId="{23B81D8C-11BC-47E7-9D6B-2FD3B31F6892}"/>
          </ac:spMkLst>
        </pc:spChg>
        <pc:picChg chg="mod">
          <ac:chgData name="Eira Rowe" userId="be067d69-f4c5-46e3-9625-834700facdb7" providerId="ADAL" clId="{8F3225EE-3189-4303-AF3B-A0DDFAD45912}" dt="2024-08-22T13:54:43.744" v="3699" actId="1076"/>
          <ac:picMkLst>
            <pc:docMk/>
            <pc:sldMk cId="3971343922" sldId="1523"/>
            <ac:picMk id="3" creationId="{19680A35-DD45-5442-4B7E-2395786FEACD}"/>
          </ac:picMkLst>
        </pc:picChg>
        <pc:picChg chg="add mod">
          <ac:chgData name="Eira Rowe" userId="be067d69-f4c5-46e3-9625-834700facdb7" providerId="ADAL" clId="{8F3225EE-3189-4303-AF3B-A0DDFAD45912}" dt="2024-08-22T12:16:15.877" v="3627" actId="1076"/>
          <ac:picMkLst>
            <pc:docMk/>
            <pc:sldMk cId="3971343922" sldId="1523"/>
            <ac:picMk id="5" creationId="{2D0F1AB1-08F4-9506-B8E4-95565A86A283}"/>
          </ac:picMkLst>
        </pc:picChg>
      </pc:sldChg>
      <pc:sldChg chg="addSp delSp modSp mod">
        <pc:chgData name="Eira Rowe" userId="be067d69-f4c5-46e3-9625-834700facdb7" providerId="ADAL" clId="{8F3225EE-3189-4303-AF3B-A0DDFAD45912}" dt="2024-08-12T08:33:10.730" v="56" actId="6549"/>
        <pc:sldMkLst>
          <pc:docMk/>
          <pc:sldMk cId="1338568286" sldId="1524"/>
        </pc:sldMkLst>
        <pc:spChg chg="mod">
          <ac:chgData name="Eira Rowe" userId="be067d69-f4c5-46e3-9625-834700facdb7" providerId="ADAL" clId="{8F3225EE-3189-4303-AF3B-A0DDFAD45912}" dt="2024-08-12T08:33:10.730" v="56" actId="6549"/>
          <ac:spMkLst>
            <pc:docMk/>
            <pc:sldMk cId="1338568286" sldId="1524"/>
            <ac:spMk id="5" creationId="{A2751322-1554-821B-1A9E-62CA3B02771B}"/>
          </ac:spMkLst>
        </pc:spChg>
        <pc:picChg chg="del">
          <ac:chgData name="Eira Rowe" userId="be067d69-f4c5-46e3-9625-834700facdb7" providerId="ADAL" clId="{8F3225EE-3189-4303-AF3B-A0DDFAD45912}" dt="2024-08-12T08:32:36.630" v="52" actId="478"/>
          <ac:picMkLst>
            <pc:docMk/>
            <pc:sldMk cId="1338568286" sldId="1524"/>
            <ac:picMk id="2" creationId="{889ACC79-3E82-9E43-F167-E894B52B4FCA}"/>
          </ac:picMkLst>
        </pc:picChg>
        <pc:picChg chg="add mod">
          <ac:chgData name="Eira Rowe" userId="be067d69-f4c5-46e3-9625-834700facdb7" providerId="ADAL" clId="{8F3225EE-3189-4303-AF3B-A0DDFAD45912}" dt="2024-08-12T08:33:02.699" v="55" actId="1076"/>
          <ac:picMkLst>
            <pc:docMk/>
            <pc:sldMk cId="1338568286" sldId="1524"/>
            <ac:picMk id="6" creationId="{BA102FB3-50A3-12C0-52C6-4127788387D7}"/>
          </ac:picMkLst>
        </pc:picChg>
      </pc:sldChg>
      <pc:sldChg chg="modSp mod">
        <pc:chgData name="Eira Rowe" userId="be067d69-f4c5-46e3-9625-834700facdb7" providerId="ADAL" clId="{8F3225EE-3189-4303-AF3B-A0DDFAD45912}" dt="2024-08-22T11:59:42.088" v="3488" actId="1076"/>
        <pc:sldMkLst>
          <pc:docMk/>
          <pc:sldMk cId="4288738769" sldId="1527"/>
        </pc:sldMkLst>
        <pc:picChg chg="mod">
          <ac:chgData name="Eira Rowe" userId="be067d69-f4c5-46e3-9625-834700facdb7" providerId="ADAL" clId="{8F3225EE-3189-4303-AF3B-A0DDFAD45912}" dt="2024-08-22T11:59:42.088" v="3488" actId="1076"/>
          <ac:picMkLst>
            <pc:docMk/>
            <pc:sldMk cId="4288738769" sldId="1527"/>
            <ac:picMk id="5" creationId="{AC46F75D-7EF1-CE2A-1AC0-35E08F0E8137}"/>
          </ac:picMkLst>
        </pc:picChg>
        <pc:picChg chg="mod">
          <ac:chgData name="Eira Rowe" userId="be067d69-f4c5-46e3-9625-834700facdb7" providerId="ADAL" clId="{8F3225EE-3189-4303-AF3B-A0DDFAD45912}" dt="2024-08-12T08:26:54.974" v="41" actId="1076"/>
          <ac:picMkLst>
            <pc:docMk/>
            <pc:sldMk cId="4288738769" sldId="1527"/>
            <ac:picMk id="9" creationId="{98E4FCD3-0517-CC27-6B55-D43281FAB8AC}"/>
          </ac:picMkLst>
        </pc:picChg>
      </pc:sldChg>
      <pc:sldChg chg="delSp modSp mod">
        <pc:chgData name="Eira Rowe" userId="be067d69-f4c5-46e3-9625-834700facdb7" providerId="ADAL" clId="{8F3225EE-3189-4303-AF3B-A0DDFAD45912}" dt="2024-08-12T23:21:26.624" v="2189" actId="20577"/>
        <pc:sldMkLst>
          <pc:docMk/>
          <pc:sldMk cId="3155508806" sldId="1531"/>
        </pc:sldMkLst>
        <pc:spChg chg="mod">
          <ac:chgData name="Eira Rowe" userId="be067d69-f4c5-46e3-9625-834700facdb7" providerId="ADAL" clId="{8F3225EE-3189-4303-AF3B-A0DDFAD45912}" dt="2024-08-12T10:33:58.476" v="467" actId="20577"/>
          <ac:spMkLst>
            <pc:docMk/>
            <pc:sldMk cId="3155508806" sldId="1531"/>
            <ac:spMk id="3" creationId="{141DCA2B-0552-3297-C951-83B9D2FF5C5B}"/>
          </ac:spMkLst>
        </pc:spChg>
        <pc:spChg chg="del mod">
          <ac:chgData name="Eira Rowe" userId="be067d69-f4c5-46e3-9625-834700facdb7" providerId="ADAL" clId="{8F3225EE-3189-4303-AF3B-A0DDFAD45912}" dt="2024-08-12T10:24:05.376" v="378" actId="478"/>
          <ac:spMkLst>
            <pc:docMk/>
            <pc:sldMk cId="3155508806" sldId="1531"/>
            <ac:spMk id="10" creationId="{E1CBA41D-812C-58D3-D9AB-A6D4B4019476}"/>
          </ac:spMkLst>
        </pc:spChg>
        <pc:spChg chg="mod">
          <ac:chgData name="Eira Rowe" userId="be067d69-f4c5-46e3-9625-834700facdb7" providerId="ADAL" clId="{8F3225EE-3189-4303-AF3B-A0DDFAD45912}" dt="2024-08-12T23:21:26.624" v="2189" actId="20577"/>
          <ac:spMkLst>
            <pc:docMk/>
            <pc:sldMk cId="3155508806" sldId="1531"/>
            <ac:spMk id="11" creationId="{8A12E919-38ED-02BD-EB1F-58511FA44C94}"/>
          </ac:spMkLst>
        </pc:spChg>
      </pc:sldChg>
      <pc:sldChg chg="add del">
        <pc:chgData name="Eira Rowe" userId="be067d69-f4c5-46e3-9625-834700facdb7" providerId="ADAL" clId="{8F3225EE-3189-4303-AF3B-A0DDFAD45912}" dt="2024-08-12T10:22:21.774" v="371" actId="47"/>
        <pc:sldMkLst>
          <pc:docMk/>
          <pc:sldMk cId="2002180613" sldId="1532"/>
        </pc:sldMkLst>
      </pc:sldChg>
      <pc:sldChg chg="add del">
        <pc:chgData name="Eira Rowe" userId="be067d69-f4c5-46e3-9625-834700facdb7" providerId="ADAL" clId="{8F3225EE-3189-4303-AF3B-A0DDFAD45912}" dt="2024-08-12T21:43:05.428" v="877" actId="47"/>
        <pc:sldMkLst>
          <pc:docMk/>
          <pc:sldMk cId="2459904970" sldId="1532"/>
        </pc:sldMkLst>
      </pc:sldChg>
      <pc:sldChg chg="addSp delSp modSp add mod">
        <pc:chgData name="Eira Rowe" userId="be067d69-f4c5-46e3-9625-834700facdb7" providerId="ADAL" clId="{8F3225EE-3189-4303-AF3B-A0DDFAD45912}" dt="2024-08-12T23:35:53.910" v="2196" actId="2711"/>
        <pc:sldMkLst>
          <pc:docMk/>
          <pc:sldMk cId="4090544582" sldId="1532"/>
        </pc:sldMkLst>
        <pc:spChg chg="mod">
          <ac:chgData name="Eira Rowe" userId="be067d69-f4c5-46e3-9625-834700facdb7" providerId="ADAL" clId="{8F3225EE-3189-4303-AF3B-A0DDFAD45912}" dt="2024-08-12T22:34:40.441" v="1753" actId="6549"/>
          <ac:spMkLst>
            <pc:docMk/>
            <pc:sldMk cId="4090544582" sldId="1532"/>
            <ac:spMk id="2" creationId="{14100E35-A201-ECB0-0B6E-ABB2FB956064}"/>
          </ac:spMkLst>
        </pc:spChg>
        <pc:spChg chg="mod">
          <ac:chgData name="Eira Rowe" userId="be067d69-f4c5-46e3-9625-834700facdb7" providerId="ADAL" clId="{8F3225EE-3189-4303-AF3B-A0DDFAD45912}" dt="2024-08-12T23:35:53.910" v="2196" actId="2711"/>
          <ac:spMkLst>
            <pc:docMk/>
            <pc:sldMk cId="4090544582" sldId="1532"/>
            <ac:spMk id="35" creationId="{DD77E4EB-9EFB-5ADF-3B62-DF709E1B6AE0}"/>
          </ac:spMkLst>
        </pc:spChg>
        <pc:grpChg chg="add mod">
          <ac:chgData name="Eira Rowe" userId="be067d69-f4c5-46e3-9625-834700facdb7" providerId="ADAL" clId="{8F3225EE-3189-4303-AF3B-A0DDFAD45912}" dt="2024-08-12T22:36:12.740" v="1757" actId="1076"/>
          <ac:grpSpMkLst>
            <pc:docMk/>
            <pc:sldMk cId="4090544582" sldId="1532"/>
            <ac:grpSpMk id="27" creationId="{15D38993-E004-43B0-A304-8D6503BFE816}"/>
          </ac:grpSpMkLst>
        </pc:grpChg>
        <pc:grpChg chg="del mod">
          <ac:chgData name="Eira Rowe" userId="be067d69-f4c5-46e3-9625-834700facdb7" providerId="ADAL" clId="{8F3225EE-3189-4303-AF3B-A0DDFAD45912}" dt="2024-08-12T22:30:25.724" v="1612" actId="478"/>
          <ac:grpSpMkLst>
            <pc:docMk/>
            <pc:sldMk cId="4090544582" sldId="1532"/>
            <ac:grpSpMk id="38" creationId="{B7D8A05A-94FF-BCF0-D422-982B70177ABE}"/>
          </ac:grpSpMkLst>
        </pc:grpChg>
        <pc:picChg chg="del">
          <ac:chgData name="Eira Rowe" userId="be067d69-f4c5-46e3-9625-834700facdb7" providerId="ADAL" clId="{8F3225EE-3189-4303-AF3B-A0DDFAD45912}" dt="2024-08-12T22:24:55.310" v="1508" actId="478"/>
          <ac:picMkLst>
            <pc:docMk/>
            <pc:sldMk cId="4090544582" sldId="1532"/>
            <ac:picMk id="4" creationId="{83A578A4-CCBB-1E4A-52EF-BB7F251823E0}"/>
          </ac:picMkLst>
        </pc:picChg>
        <pc:picChg chg="add mod">
          <ac:chgData name="Eira Rowe" userId="be067d69-f4c5-46e3-9625-834700facdb7" providerId="ADAL" clId="{8F3225EE-3189-4303-AF3B-A0DDFAD45912}" dt="2024-08-12T22:36:01.388" v="1756" actId="164"/>
          <ac:picMkLst>
            <pc:docMk/>
            <pc:sldMk cId="4090544582" sldId="1532"/>
            <ac:picMk id="5" creationId="{2B4EA74B-42EA-ADD0-FA9F-28183322300B}"/>
          </ac:picMkLst>
        </pc:picChg>
        <pc:picChg chg="add mod">
          <ac:chgData name="Eira Rowe" userId="be067d69-f4c5-46e3-9625-834700facdb7" providerId="ADAL" clId="{8F3225EE-3189-4303-AF3B-A0DDFAD45912}" dt="2024-08-12T22:36:01.388" v="1756" actId="164"/>
          <ac:picMkLst>
            <pc:docMk/>
            <pc:sldMk cId="4090544582" sldId="1532"/>
            <ac:picMk id="7" creationId="{5DFDD413-E7E2-4692-76A0-DE2A26A1ADE6}"/>
          </ac:picMkLst>
        </pc:picChg>
        <pc:picChg chg="del">
          <ac:chgData name="Eira Rowe" userId="be067d69-f4c5-46e3-9625-834700facdb7" providerId="ADAL" clId="{8F3225EE-3189-4303-AF3B-A0DDFAD45912}" dt="2024-08-12T22:24:55.310" v="1508" actId="478"/>
          <ac:picMkLst>
            <pc:docMk/>
            <pc:sldMk cId="4090544582" sldId="1532"/>
            <ac:picMk id="9" creationId="{A2B6ADA0-B0EF-274B-B8B6-37D555146D7D}"/>
          </ac:picMkLst>
        </pc:picChg>
        <pc:picChg chg="add mod">
          <ac:chgData name="Eira Rowe" userId="be067d69-f4c5-46e3-9625-834700facdb7" providerId="ADAL" clId="{8F3225EE-3189-4303-AF3B-A0DDFAD45912}" dt="2024-08-12T22:36:01.388" v="1756" actId="164"/>
          <ac:picMkLst>
            <pc:docMk/>
            <pc:sldMk cId="4090544582" sldId="1532"/>
            <ac:picMk id="10" creationId="{8DC9D10B-6A55-6BFA-36E8-7D4226ADDD87}"/>
          </ac:picMkLst>
        </pc:picChg>
        <pc:picChg chg="del">
          <ac:chgData name="Eira Rowe" userId="be067d69-f4c5-46e3-9625-834700facdb7" providerId="ADAL" clId="{8F3225EE-3189-4303-AF3B-A0DDFAD45912}" dt="2024-08-12T22:24:55.310" v="1508" actId="478"/>
          <ac:picMkLst>
            <pc:docMk/>
            <pc:sldMk cId="4090544582" sldId="1532"/>
            <ac:picMk id="12" creationId="{48DA20F2-6E81-033A-AE81-7AB5D2A14EED}"/>
          </ac:picMkLst>
        </pc:picChg>
        <pc:picChg chg="add mod">
          <ac:chgData name="Eira Rowe" userId="be067d69-f4c5-46e3-9625-834700facdb7" providerId="ADAL" clId="{8F3225EE-3189-4303-AF3B-A0DDFAD45912}" dt="2024-08-12T22:36:01.388" v="1756" actId="164"/>
          <ac:picMkLst>
            <pc:docMk/>
            <pc:sldMk cId="4090544582" sldId="1532"/>
            <ac:picMk id="13" creationId="{0BE86DC5-B79A-6697-00FE-4C0248F50A08}"/>
          </ac:picMkLst>
        </pc:picChg>
        <pc:picChg chg="del">
          <ac:chgData name="Eira Rowe" userId="be067d69-f4c5-46e3-9625-834700facdb7" providerId="ADAL" clId="{8F3225EE-3189-4303-AF3B-A0DDFAD45912}" dt="2024-08-12T22:24:55.310" v="1508" actId="478"/>
          <ac:picMkLst>
            <pc:docMk/>
            <pc:sldMk cId="4090544582" sldId="1532"/>
            <ac:picMk id="14" creationId="{0A0FBF9F-4047-49E5-074C-FA85258ADECD}"/>
          </ac:picMkLst>
        </pc:picChg>
        <pc:picChg chg="add mod">
          <ac:chgData name="Eira Rowe" userId="be067d69-f4c5-46e3-9625-834700facdb7" providerId="ADAL" clId="{8F3225EE-3189-4303-AF3B-A0DDFAD45912}" dt="2024-08-12T22:36:01.388" v="1756" actId="164"/>
          <ac:picMkLst>
            <pc:docMk/>
            <pc:sldMk cId="4090544582" sldId="1532"/>
            <ac:picMk id="16" creationId="{54483F46-5045-73EA-6E2A-D0081C40C47C}"/>
          </ac:picMkLst>
        </pc:picChg>
        <pc:picChg chg="add mod">
          <ac:chgData name="Eira Rowe" userId="be067d69-f4c5-46e3-9625-834700facdb7" providerId="ADAL" clId="{8F3225EE-3189-4303-AF3B-A0DDFAD45912}" dt="2024-08-12T22:36:01.388" v="1756" actId="164"/>
          <ac:picMkLst>
            <pc:docMk/>
            <pc:sldMk cId="4090544582" sldId="1532"/>
            <ac:picMk id="18" creationId="{FFC401DD-0766-4F37-3CB9-7BD6E2BB8E46}"/>
          </ac:picMkLst>
        </pc:picChg>
        <pc:picChg chg="del">
          <ac:chgData name="Eira Rowe" userId="be067d69-f4c5-46e3-9625-834700facdb7" providerId="ADAL" clId="{8F3225EE-3189-4303-AF3B-A0DDFAD45912}" dt="2024-08-12T22:24:55.310" v="1508" actId="478"/>
          <ac:picMkLst>
            <pc:docMk/>
            <pc:sldMk cId="4090544582" sldId="1532"/>
            <ac:picMk id="20" creationId="{CAB8E91B-AFDE-E53B-E645-34D19A4FAB44}"/>
          </ac:picMkLst>
        </pc:picChg>
        <pc:picChg chg="add mod">
          <ac:chgData name="Eira Rowe" userId="be067d69-f4c5-46e3-9625-834700facdb7" providerId="ADAL" clId="{8F3225EE-3189-4303-AF3B-A0DDFAD45912}" dt="2024-08-12T22:36:01.388" v="1756" actId="164"/>
          <ac:picMkLst>
            <pc:docMk/>
            <pc:sldMk cId="4090544582" sldId="1532"/>
            <ac:picMk id="21" creationId="{BBD1BFD4-9321-62CF-049A-8965C8AC3921}"/>
          </ac:picMkLst>
        </pc:picChg>
        <pc:picChg chg="del">
          <ac:chgData name="Eira Rowe" userId="be067d69-f4c5-46e3-9625-834700facdb7" providerId="ADAL" clId="{8F3225EE-3189-4303-AF3B-A0DDFAD45912}" dt="2024-08-12T22:24:55.310" v="1508" actId="478"/>
          <ac:picMkLst>
            <pc:docMk/>
            <pc:sldMk cId="4090544582" sldId="1532"/>
            <ac:picMk id="23" creationId="{009BF145-12DD-7E06-3847-D816026A4F7A}"/>
          </ac:picMkLst>
        </pc:picChg>
        <pc:picChg chg="add mod">
          <ac:chgData name="Eira Rowe" userId="be067d69-f4c5-46e3-9625-834700facdb7" providerId="ADAL" clId="{8F3225EE-3189-4303-AF3B-A0DDFAD45912}" dt="2024-08-12T22:36:01.388" v="1756" actId="164"/>
          <ac:picMkLst>
            <pc:docMk/>
            <pc:sldMk cId="4090544582" sldId="1532"/>
            <ac:picMk id="24" creationId="{90D20A04-ED9A-0434-16D7-F524EFF9ED0E}"/>
          </ac:picMkLst>
        </pc:picChg>
        <pc:picChg chg="add mod">
          <ac:chgData name="Eira Rowe" userId="be067d69-f4c5-46e3-9625-834700facdb7" providerId="ADAL" clId="{8F3225EE-3189-4303-AF3B-A0DDFAD45912}" dt="2024-08-12T22:36:01.388" v="1756" actId="164"/>
          <ac:picMkLst>
            <pc:docMk/>
            <pc:sldMk cId="4090544582" sldId="1532"/>
            <ac:picMk id="26" creationId="{9FF2D588-0FB9-274F-BDB4-46719183C505}"/>
          </ac:picMkLst>
        </pc:picChg>
        <pc:picChg chg="del">
          <ac:chgData name="Eira Rowe" userId="be067d69-f4c5-46e3-9625-834700facdb7" providerId="ADAL" clId="{8F3225EE-3189-4303-AF3B-A0DDFAD45912}" dt="2024-08-12T22:24:55.310" v="1508" actId="478"/>
          <ac:picMkLst>
            <pc:docMk/>
            <pc:sldMk cId="4090544582" sldId="1532"/>
            <ac:picMk id="29" creationId="{074D9118-1E3E-419D-8716-077DA05F91B0}"/>
          </ac:picMkLst>
        </pc:picChg>
        <pc:picChg chg="del">
          <ac:chgData name="Eira Rowe" userId="be067d69-f4c5-46e3-9625-834700facdb7" providerId="ADAL" clId="{8F3225EE-3189-4303-AF3B-A0DDFAD45912}" dt="2024-08-12T22:24:55.310" v="1508" actId="478"/>
          <ac:picMkLst>
            <pc:docMk/>
            <pc:sldMk cId="4090544582" sldId="1532"/>
            <ac:picMk id="34" creationId="{7E42FB4C-FFBA-1C2E-A367-0B530A84172D}"/>
          </ac:picMkLst>
        </pc:picChg>
        <pc:picChg chg="mod">
          <ac:chgData name="Eira Rowe" userId="be067d69-f4c5-46e3-9625-834700facdb7" providerId="ADAL" clId="{8F3225EE-3189-4303-AF3B-A0DDFAD45912}" dt="2024-08-12T22:28:32.363" v="1535" actId="1076"/>
          <ac:picMkLst>
            <pc:docMk/>
            <pc:sldMk cId="4090544582" sldId="1532"/>
            <ac:picMk id="1026" creationId="{2B7E67FD-5926-6894-DA68-BE47B68DCF5D}"/>
          </ac:picMkLst>
        </pc:picChg>
        <pc:picChg chg="mod">
          <ac:chgData name="Eira Rowe" userId="be067d69-f4c5-46e3-9625-834700facdb7" providerId="ADAL" clId="{8F3225EE-3189-4303-AF3B-A0DDFAD45912}" dt="2024-08-12T22:28:32.363" v="1535" actId="1076"/>
          <ac:picMkLst>
            <pc:docMk/>
            <pc:sldMk cId="4090544582" sldId="1532"/>
            <ac:picMk id="1028" creationId="{C2602E81-6D53-C57D-408F-27B9728675DB}"/>
          </ac:picMkLst>
        </pc:picChg>
        <pc:picChg chg="mod">
          <ac:chgData name="Eira Rowe" userId="be067d69-f4c5-46e3-9625-834700facdb7" providerId="ADAL" clId="{8F3225EE-3189-4303-AF3B-A0DDFAD45912}" dt="2024-08-12T22:28:32.363" v="1535" actId="1076"/>
          <ac:picMkLst>
            <pc:docMk/>
            <pc:sldMk cId="4090544582" sldId="1532"/>
            <ac:picMk id="1030" creationId="{954689F4-067A-23AE-5E87-945F5E65D61E}"/>
          </ac:picMkLst>
        </pc:picChg>
        <pc:picChg chg="mod">
          <ac:chgData name="Eira Rowe" userId="be067d69-f4c5-46e3-9625-834700facdb7" providerId="ADAL" clId="{8F3225EE-3189-4303-AF3B-A0DDFAD45912}" dt="2024-08-12T22:28:32.363" v="1535" actId="1076"/>
          <ac:picMkLst>
            <pc:docMk/>
            <pc:sldMk cId="4090544582" sldId="1532"/>
            <ac:picMk id="1032" creationId="{185D2913-8D15-43E5-E321-4748B2C76226}"/>
          </ac:picMkLst>
        </pc:picChg>
        <pc:picChg chg="mod">
          <ac:chgData name="Eira Rowe" userId="be067d69-f4c5-46e3-9625-834700facdb7" providerId="ADAL" clId="{8F3225EE-3189-4303-AF3B-A0DDFAD45912}" dt="2024-08-12T22:28:32.363" v="1535" actId="1076"/>
          <ac:picMkLst>
            <pc:docMk/>
            <pc:sldMk cId="4090544582" sldId="1532"/>
            <ac:picMk id="1034" creationId="{88EEC979-3B6D-B8E8-CB8E-5F8A1448E3A4}"/>
          </ac:picMkLst>
        </pc:picChg>
        <pc:picChg chg="mod">
          <ac:chgData name="Eira Rowe" userId="be067d69-f4c5-46e3-9625-834700facdb7" providerId="ADAL" clId="{8F3225EE-3189-4303-AF3B-A0DDFAD45912}" dt="2024-08-12T22:28:32.363" v="1535" actId="1076"/>
          <ac:picMkLst>
            <pc:docMk/>
            <pc:sldMk cId="4090544582" sldId="1532"/>
            <ac:picMk id="1036" creationId="{ABC436E4-5527-776F-7EBB-8AD08AE756F8}"/>
          </ac:picMkLst>
        </pc:picChg>
      </pc:sldChg>
      <pc:sldChg chg="addSp delSp modSp add mod">
        <pc:chgData name="Eira Rowe" userId="be067d69-f4c5-46e3-9625-834700facdb7" providerId="ADAL" clId="{8F3225EE-3189-4303-AF3B-A0DDFAD45912}" dt="2024-08-22T13:54:56.037" v="3700" actId="1076"/>
        <pc:sldMkLst>
          <pc:docMk/>
          <pc:sldMk cId="1627176402" sldId="1533"/>
        </pc:sldMkLst>
        <pc:spChg chg="mod">
          <ac:chgData name="Eira Rowe" userId="be067d69-f4c5-46e3-9625-834700facdb7" providerId="ADAL" clId="{8F3225EE-3189-4303-AF3B-A0DDFAD45912}" dt="2024-08-15T16:19:52.713" v="2602" actId="6549"/>
          <ac:spMkLst>
            <pc:docMk/>
            <pc:sldMk cId="1627176402" sldId="1533"/>
            <ac:spMk id="5" creationId="{A8F3A286-251F-0393-895C-B0C77E3D9537}"/>
          </ac:spMkLst>
        </pc:spChg>
        <pc:spChg chg="add mod">
          <ac:chgData name="Eira Rowe" userId="be067d69-f4c5-46e3-9625-834700facdb7" providerId="ADAL" clId="{8F3225EE-3189-4303-AF3B-A0DDFAD45912}" dt="2024-08-15T16:21:02.888" v="2671" actId="1038"/>
          <ac:spMkLst>
            <pc:docMk/>
            <pc:sldMk cId="1627176402" sldId="1533"/>
            <ac:spMk id="36" creationId="{5154F9AE-3FE5-DB71-251F-01C79A3F812B}"/>
          </ac:spMkLst>
        </pc:spChg>
        <pc:grpChg chg="del">
          <ac:chgData name="Eira Rowe" userId="be067d69-f4c5-46e3-9625-834700facdb7" providerId="ADAL" clId="{8F3225EE-3189-4303-AF3B-A0DDFAD45912}" dt="2024-08-15T15:35:47.591" v="2458" actId="478"/>
          <ac:grpSpMkLst>
            <pc:docMk/>
            <pc:sldMk cId="1627176402" sldId="1533"/>
            <ac:grpSpMk id="2" creationId="{76CE8C2D-9B93-509D-34AE-7E594C0AB5AC}"/>
          </ac:grpSpMkLst>
        </pc:grpChg>
        <pc:picChg chg="del">
          <ac:chgData name="Eira Rowe" userId="be067d69-f4c5-46e3-9625-834700facdb7" providerId="ADAL" clId="{8F3225EE-3189-4303-AF3B-A0DDFAD45912}" dt="2024-08-15T15:19:00.936" v="2212" actId="478"/>
          <ac:picMkLst>
            <pc:docMk/>
            <pc:sldMk cId="1627176402" sldId="1533"/>
            <ac:picMk id="3" creationId="{137D988F-C1FB-D40B-DF10-4D3135774A88}"/>
          </ac:picMkLst>
        </pc:picChg>
        <pc:picChg chg="mod">
          <ac:chgData name="Eira Rowe" userId="be067d69-f4c5-46e3-9625-834700facdb7" providerId="ADAL" clId="{8F3225EE-3189-4303-AF3B-A0DDFAD45912}" dt="2024-08-22T13:54:56.037" v="3700" actId="1076"/>
          <ac:picMkLst>
            <pc:docMk/>
            <pc:sldMk cId="1627176402" sldId="1533"/>
            <ac:picMk id="7" creationId="{D427CAD6-3125-2114-29F4-1A5010F28F5D}"/>
          </ac:picMkLst>
        </pc:picChg>
        <pc:picChg chg="add mod">
          <ac:chgData name="Eira Rowe" userId="be067d69-f4c5-46e3-9625-834700facdb7" providerId="ADAL" clId="{8F3225EE-3189-4303-AF3B-A0DDFAD45912}" dt="2024-08-15T16:29:19.122" v="2690" actId="554"/>
          <ac:picMkLst>
            <pc:docMk/>
            <pc:sldMk cId="1627176402" sldId="1533"/>
            <ac:picMk id="14" creationId="{C91B3006-D0D8-03C0-70D3-D2F9559029F7}"/>
          </ac:picMkLst>
        </pc:picChg>
        <pc:picChg chg="add mod">
          <ac:chgData name="Eira Rowe" userId="be067d69-f4c5-46e3-9625-834700facdb7" providerId="ADAL" clId="{8F3225EE-3189-4303-AF3B-A0DDFAD45912}" dt="2024-08-15T16:29:19.122" v="2690" actId="554"/>
          <ac:picMkLst>
            <pc:docMk/>
            <pc:sldMk cId="1627176402" sldId="1533"/>
            <ac:picMk id="17" creationId="{0DF980D4-FE19-2BDA-ED88-5A312CB1AAA7}"/>
          </ac:picMkLst>
        </pc:picChg>
        <pc:picChg chg="add mod">
          <ac:chgData name="Eira Rowe" userId="be067d69-f4c5-46e3-9625-834700facdb7" providerId="ADAL" clId="{8F3225EE-3189-4303-AF3B-A0DDFAD45912}" dt="2024-08-15T16:20:13.571" v="2656" actId="1035"/>
          <ac:picMkLst>
            <pc:docMk/>
            <pc:sldMk cId="1627176402" sldId="1533"/>
            <ac:picMk id="19" creationId="{15F232D1-05F5-79CE-7D7B-53058F23D539}"/>
          </ac:picMkLst>
        </pc:picChg>
        <pc:picChg chg="add mod">
          <ac:chgData name="Eira Rowe" userId="be067d69-f4c5-46e3-9625-834700facdb7" providerId="ADAL" clId="{8F3225EE-3189-4303-AF3B-A0DDFAD45912}" dt="2024-08-15T16:20:13.571" v="2656" actId="1035"/>
          <ac:picMkLst>
            <pc:docMk/>
            <pc:sldMk cId="1627176402" sldId="1533"/>
            <ac:picMk id="21" creationId="{B68A78A7-5492-0A9F-CF50-61B4DD62711E}"/>
          </ac:picMkLst>
        </pc:picChg>
        <pc:picChg chg="add mod">
          <ac:chgData name="Eira Rowe" userId="be067d69-f4c5-46e3-9625-834700facdb7" providerId="ADAL" clId="{8F3225EE-3189-4303-AF3B-A0DDFAD45912}" dt="2024-08-15T16:31:26.205" v="2691" actId="1076"/>
          <ac:picMkLst>
            <pc:docMk/>
            <pc:sldMk cId="1627176402" sldId="1533"/>
            <ac:picMk id="23" creationId="{9DDFF357-DECA-9413-CC69-DEDC5E52CB51}"/>
          </ac:picMkLst>
        </pc:picChg>
        <pc:picChg chg="add mod">
          <ac:chgData name="Eira Rowe" userId="be067d69-f4c5-46e3-9625-834700facdb7" providerId="ADAL" clId="{8F3225EE-3189-4303-AF3B-A0DDFAD45912}" dt="2024-08-15T16:20:13.571" v="2656" actId="1035"/>
          <ac:picMkLst>
            <pc:docMk/>
            <pc:sldMk cId="1627176402" sldId="1533"/>
            <ac:picMk id="25" creationId="{9733B07C-BFC1-9BCF-9C36-1E6DFBC9D8B1}"/>
          </ac:picMkLst>
        </pc:picChg>
        <pc:picChg chg="add mod">
          <ac:chgData name="Eira Rowe" userId="be067d69-f4c5-46e3-9625-834700facdb7" providerId="ADAL" clId="{8F3225EE-3189-4303-AF3B-A0DDFAD45912}" dt="2024-08-15T16:20:13.571" v="2656" actId="1035"/>
          <ac:picMkLst>
            <pc:docMk/>
            <pc:sldMk cId="1627176402" sldId="1533"/>
            <ac:picMk id="27" creationId="{2CD536F5-27D4-E2D8-7485-2FDA4F08A8A5}"/>
          </ac:picMkLst>
        </pc:picChg>
        <pc:picChg chg="add mod">
          <ac:chgData name="Eira Rowe" userId="be067d69-f4c5-46e3-9625-834700facdb7" providerId="ADAL" clId="{8F3225EE-3189-4303-AF3B-A0DDFAD45912}" dt="2024-08-15T16:20:48.888" v="2661" actId="1037"/>
          <ac:picMkLst>
            <pc:docMk/>
            <pc:sldMk cId="1627176402" sldId="1533"/>
            <ac:picMk id="29" creationId="{1233C2E4-610B-72DA-DBA4-5699BF43F64D}"/>
          </ac:picMkLst>
        </pc:picChg>
        <pc:picChg chg="add mod">
          <ac:chgData name="Eira Rowe" userId="be067d69-f4c5-46e3-9625-834700facdb7" providerId="ADAL" clId="{8F3225EE-3189-4303-AF3B-A0DDFAD45912}" dt="2024-08-15T16:18:27.371" v="2551" actId="571"/>
          <ac:picMkLst>
            <pc:docMk/>
            <pc:sldMk cId="1627176402" sldId="1533"/>
            <ac:picMk id="30" creationId="{B03C5D0D-F46F-1316-9D4F-934430680BD4}"/>
          </ac:picMkLst>
        </pc:picChg>
        <pc:picChg chg="add mod">
          <ac:chgData name="Eira Rowe" userId="be067d69-f4c5-46e3-9625-834700facdb7" providerId="ADAL" clId="{8F3225EE-3189-4303-AF3B-A0DDFAD45912}" dt="2024-08-15T16:18:27.371" v="2551" actId="571"/>
          <ac:picMkLst>
            <pc:docMk/>
            <pc:sldMk cId="1627176402" sldId="1533"/>
            <ac:picMk id="31" creationId="{5A9A7C75-BDEB-9F5D-9259-F0EF7804688B}"/>
          </ac:picMkLst>
        </pc:picChg>
        <pc:picChg chg="add mod">
          <ac:chgData name="Eira Rowe" userId="be067d69-f4c5-46e3-9625-834700facdb7" providerId="ADAL" clId="{8F3225EE-3189-4303-AF3B-A0DDFAD45912}" dt="2024-08-15T16:18:27.371" v="2551" actId="571"/>
          <ac:picMkLst>
            <pc:docMk/>
            <pc:sldMk cId="1627176402" sldId="1533"/>
            <ac:picMk id="32" creationId="{F14A8E43-94C5-AA62-648A-7B140B573DAC}"/>
          </ac:picMkLst>
        </pc:picChg>
        <pc:picChg chg="add mod">
          <ac:chgData name="Eira Rowe" userId="be067d69-f4c5-46e3-9625-834700facdb7" providerId="ADAL" clId="{8F3225EE-3189-4303-AF3B-A0DDFAD45912}" dt="2024-08-15T16:18:27.371" v="2551" actId="571"/>
          <ac:picMkLst>
            <pc:docMk/>
            <pc:sldMk cId="1627176402" sldId="1533"/>
            <ac:picMk id="33" creationId="{36BA9851-00D6-DCF8-73C1-4396E4268775}"/>
          </ac:picMkLst>
        </pc:picChg>
        <pc:picChg chg="add mod">
          <ac:chgData name="Eira Rowe" userId="be067d69-f4c5-46e3-9625-834700facdb7" providerId="ADAL" clId="{8F3225EE-3189-4303-AF3B-A0DDFAD45912}" dt="2024-08-15T16:18:27.371" v="2551" actId="571"/>
          <ac:picMkLst>
            <pc:docMk/>
            <pc:sldMk cId="1627176402" sldId="1533"/>
            <ac:picMk id="34" creationId="{090BDC1A-FEF1-70D3-E25C-2A568E492B65}"/>
          </ac:picMkLst>
        </pc:picChg>
        <pc:picChg chg="add mod">
          <ac:chgData name="Eira Rowe" userId="be067d69-f4c5-46e3-9625-834700facdb7" providerId="ADAL" clId="{8F3225EE-3189-4303-AF3B-A0DDFAD45912}" dt="2024-08-22T12:03:19.993" v="3499" actId="1582"/>
          <ac:picMkLst>
            <pc:docMk/>
            <pc:sldMk cId="1627176402" sldId="1533"/>
            <ac:picMk id="38" creationId="{66C1925C-7B8B-6F32-A6E0-73D51055DA56}"/>
          </ac:picMkLst>
        </pc:picChg>
      </pc:sldChg>
      <pc:sldMasterChg chg="addSp delSp modSp mod modSldLayout">
        <pc:chgData name="Eira Rowe" userId="be067d69-f4c5-46e3-9625-834700facdb7" providerId="ADAL" clId="{8F3225EE-3189-4303-AF3B-A0DDFAD45912}" dt="2024-08-12T22:35:06.293" v="1755" actId="14100"/>
        <pc:sldMasterMkLst>
          <pc:docMk/>
          <pc:sldMasterMk cId="4177088747" sldId="2147483648"/>
        </pc:sldMasterMkLst>
        <pc:spChg chg="mod">
          <ac:chgData name="Eira Rowe" userId="be067d69-f4c5-46e3-9625-834700facdb7" providerId="ADAL" clId="{8F3225EE-3189-4303-AF3B-A0DDFAD45912}" dt="2024-08-12T22:35:06.293" v="1755" actId="14100"/>
          <ac:spMkLst>
            <pc:docMk/>
            <pc:sldMasterMk cId="4177088747" sldId="2147483648"/>
            <ac:spMk id="2" creationId="{54127463-37D3-5DFE-FE64-782870A82280}"/>
          </ac:spMkLst>
        </pc:spChg>
        <pc:spChg chg="del">
          <ac:chgData name="Eira Rowe" userId="be067d69-f4c5-46e3-9625-834700facdb7" providerId="ADAL" clId="{8F3225EE-3189-4303-AF3B-A0DDFAD45912}" dt="2024-08-12T08:14:45.797" v="7" actId="478"/>
          <ac:spMkLst>
            <pc:docMk/>
            <pc:sldMasterMk cId="4177088747" sldId="2147483648"/>
            <ac:spMk id="4" creationId="{4464FBF4-B0DA-6D0C-A310-50D20E6E56DB}"/>
          </ac:spMkLst>
        </pc:spChg>
        <pc:spChg chg="del">
          <ac:chgData name="Eira Rowe" userId="be067d69-f4c5-46e3-9625-834700facdb7" providerId="ADAL" clId="{8F3225EE-3189-4303-AF3B-A0DDFAD45912}" dt="2024-08-12T08:14:49.391" v="8" actId="478"/>
          <ac:spMkLst>
            <pc:docMk/>
            <pc:sldMasterMk cId="4177088747" sldId="2147483648"/>
            <ac:spMk id="5" creationId="{112D2F54-576B-41FD-7913-20DD63D15882}"/>
          </ac:spMkLst>
        </pc:spChg>
        <pc:spChg chg="del">
          <ac:chgData name="Eira Rowe" userId="be067d69-f4c5-46e3-9625-834700facdb7" providerId="ADAL" clId="{8F3225EE-3189-4303-AF3B-A0DDFAD45912}" dt="2024-08-12T08:14:52.704" v="9" actId="478"/>
          <ac:spMkLst>
            <pc:docMk/>
            <pc:sldMasterMk cId="4177088747" sldId="2147483648"/>
            <ac:spMk id="6" creationId="{19D96F12-F225-5476-A79A-26C1D5F60471}"/>
          </ac:spMkLst>
        </pc:spChg>
        <pc:picChg chg="add del mod">
          <ac:chgData name="Eira Rowe" userId="be067d69-f4c5-46e3-9625-834700facdb7" providerId="ADAL" clId="{8F3225EE-3189-4303-AF3B-A0DDFAD45912}" dt="2024-08-12T08:10:00.318" v="3" actId="14100"/>
          <ac:picMkLst>
            <pc:docMk/>
            <pc:sldMasterMk cId="4177088747" sldId="2147483648"/>
            <ac:picMk id="7" creationId="{AFB088C4-841C-81C3-1D4B-DEC2FC32129F}"/>
          </ac:picMkLst>
        </pc:picChg>
        <pc:picChg chg="add del mod">
          <ac:chgData name="Eira Rowe" userId="be067d69-f4c5-46e3-9625-834700facdb7" providerId="ADAL" clId="{8F3225EE-3189-4303-AF3B-A0DDFAD45912}" dt="2024-08-12T08:15:02.793" v="10" actId="1076"/>
          <ac:picMkLst>
            <pc:docMk/>
            <pc:sldMasterMk cId="4177088747" sldId="2147483648"/>
            <ac:picMk id="28" creationId="{56DECE29-27C1-79F7-1DEB-411AE891A117}"/>
          </ac:picMkLst>
        </pc:picChg>
        <pc:sldLayoutChg chg="modSp mod">
          <pc:chgData name="Eira Rowe" userId="be067d69-f4c5-46e3-9625-834700facdb7" providerId="ADAL" clId="{8F3225EE-3189-4303-AF3B-A0DDFAD45912}" dt="2024-08-12T08:08:52.652" v="0" actId="14100"/>
          <pc:sldLayoutMkLst>
            <pc:docMk/>
            <pc:sldMasterMk cId="4177088747" sldId="2147483648"/>
            <pc:sldLayoutMk cId="2773505687" sldId="2147483649"/>
          </pc:sldLayoutMkLst>
          <pc:picChg chg="mod">
            <ac:chgData name="Eira Rowe" userId="be067d69-f4c5-46e3-9625-834700facdb7" providerId="ADAL" clId="{8F3225EE-3189-4303-AF3B-A0DDFAD45912}" dt="2024-08-12T08:08:52.652" v="0" actId="14100"/>
            <ac:picMkLst>
              <pc:docMk/>
              <pc:sldMasterMk cId="4177088747" sldId="2147483648"/>
              <pc:sldLayoutMk cId="2773505687" sldId="2147483649"/>
              <ac:picMk id="11" creationId="{8A1AF7CA-D36E-416A-1C5B-627047A27859}"/>
            </ac:picMkLst>
          </pc:picChg>
        </pc:sldLayoutChg>
        <pc:sldLayoutChg chg="modSp mod">
          <pc:chgData name="Eira Rowe" userId="be067d69-f4c5-46e3-9625-834700facdb7" providerId="ADAL" clId="{8F3225EE-3189-4303-AF3B-A0DDFAD45912}" dt="2024-08-12T22:34:54.643" v="1754" actId="14100"/>
          <pc:sldLayoutMkLst>
            <pc:docMk/>
            <pc:sldMasterMk cId="4177088747" sldId="2147483648"/>
            <pc:sldLayoutMk cId="2459950876" sldId="2147483654"/>
          </pc:sldLayoutMkLst>
          <pc:spChg chg="mod">
            <ac:chgData name="Eira Rowe" userId="be067d69-f4c5-46e3-9625-834700facdb7" providerId="ADAL" clId="{8F3225EE-3189-4303-AF3B-A0DDFAD45912}" dt="2024-08-12T22:34:54.643" v="1754" actId="14100"/>
            <ac:spMkLst>
              <pc:docMk/>
              <pc:sldMasterMk cId="4177088747" sldId="2147483648"/>
              <pc:sldLayoutMk cId="2459950876" sldId="2147483654"/>
              <ac:spMk id="2" creationId="{F732BDF3-435C-7B22-C0F1-E9AA37EE42A7}"/>
            </ac:spMkLst>
          </pc:spChg>
        </pc:sldLayoutChg>
      </pc:sldMasterChg>
    </pc:docChg>
  </pc:docChgLst>
  <pc:docChgLst>
    <pc:chgData name="Don Ward" userId="71e40f7a-7d18-4ca0-bdd6-b7464ca50997" providerId="ADAL" clId="{3AC78D10-99FA-48E8-A720-DA92C3FDD310}"/>
    <pc:docChg chg="undo custSel addSld delSld modSld sldOrd modMainMaster addSection modSection">
      <pc:chgData name="Don Ward" userId="71e40f7a-7d18-4ca0-bdd6-b7464ca50997" providerId="ADAL" clId="{3AC78D10-99FA-48E8-A720-DA92C3FDD310}" dt="2024-09-23T14:52:35.987" v="4995" actId="47"/>
      <pc:docMkLst>
        <pc:docMk/>
      </pc:docMkLst>
      <pc:sldChg chg="addSp delSp modSp add mod ord modClrScheme chgLayout modNotes">
        <pc:chgData name="Don Ward" userId="71e40f7a-7d18-4ca0-bdd6-b7464ca50997" providerId="ADAL" clId="{3AC78D10-99FA-48E8-A720-DA92C3FDD310}" dt="2024-09-23T14:30:48.319" v="3076" actId="20577"/>
        <pc:sldMkLst>
          <pc:docMk/>
          <pc:sldMk cId="1852194928" sldId="1335"/>
        </pc:sldMkLst>
        <pc:spChg chg="add del mod">
          <ac:chgData name="Don Ward" userId="71e40f7a-7d18-4ca0-bdd6-b7464ca50997" providerId="ADAL" clId="{3AC78D10-99FA-48E8-A720-DA92C3FDD310}" dt="2024-08-08T19:52:32.696" v="111" actId="6264"/>
          <ac:spMkLst>
            <pc:docMk/>
            <pc:sldMk cId="1852194928" sldId="1335"/>
            <ac:spMk id="3" creationId="{84863290-EDE9-8439-74FD-DF3629DEC25B}"/>
          </ac:spMkLst>
        </pc:spChg>
        <pc:spChg chg="add del mod">
          <ac:chgData name="Don Ward" userId="71e40f7a-7d18-4ca0-bdd6-b7464ca50997" providerId="ADAL" clId="{3AC78D10-99FA-48E8-A720-DA92C3FDD310}" dt="2024-08-09T09:33:30.506" v="1328" actId="6264"/>
          <ac:spMkLst>
            <pc:docMk/>
            <pc:sldMk cId="1852194928" sldId="1335"/>
            <ac:spMk id="3" creationId="{A0952AE6-B009-7357-D72E-D2D24A343635}"/>
          </ac:spMkLst>
        </pc:spChg>
        <pc:spChg chg="mod ord">
          <ac:chgData name="Don Ward" userId="71e40f7a-7d18-4ca0-bdd6-b7464ca50997" providerId="ADAL" clId="{3AC78D10-99FA-48E8-A720-DA92C3FDD310}" dt="2024-08-09T09:33:30.506" v="1328" actId="6264"/>
          <ac:spMkLst>
            <pc:docMk/>
            <pc:sldMk cId="1852194928" sldId="1335"/>
            <ac:spMk id="4" creationId="{1A349B7C-E307-4820-9846-3563E3ECE928}"/>
          </ac:spMkLst>
        </pc:spChg>
        <pc:spChg chg="mod">
          <ac:chgData name="Don Ward" userId="71e40f7a-7d18-4ca0-bdd6-b7464ca50997" providerId="ADAL" clId="{3AC78D10-99FA-48E8-A720-DA92C3FDD310}" dt="2024-08-09T10:35:18.108" v="1816" actId="255"/>
          <ac:spMkLst>
            <pc:docMk/>
            <pc:sldMk cId="1852194928" sldId="1335"/>
            <ac:spMk id="8" creationId="{91C8E457-0A4E-B8BE-3BE0-D2AA1BBB9049}"/>
          </ac:spMkLst>
        </pc:spChg>
        <pc:spChg chg="mod">
          <ac:chgData name="Don Ward" userId="71e40f7a-7d18-4ca0-bdd6-b7464ca50997" providerId="ADAL" clId="{3AC78D10-99FA-48E8-A720-DA92C3FDD310}" dt="2024-08-09T10:35:18.108" v="1816" actId="255"/>
          <ac:spMkLst>
            <pc:docMk/>
            <pc:sldMk cId="1852194928" sldId="1335"/>
            <ac:spMk id="9" creationId="{8DC4ADBC-E30E-6033-8D4E-E7558EE3B91B}"/>
          </ac:spMkLst>
        </pc:spChg>
        <pc:spChg chg="del mod">
          <ac:chgData name="Don Ward" userId="71e40f7a-7d18-4ca0-bdd6-b7464ca50997" providerId="ADAL" clId="{3AC78D10-99FA-48E8-A720-DA92C3FDD310}" dt="2024-08-09T10:31:39.147" v="1739" actId="478"/>
          <ac:spMkLst>
            <pc:docMk/>
            <pc:sldMk cId="1852194928" sldId="1335"/>
            <ac:spMk id="10" creationId="{075F6998-BA31-B4A7-BD0C-7DE968F1C531}"/>
          </ac:spMkLst>
        </pc:spChg>
        <pc:spChg chg="add del mod">
          <ac:chgData name="Don Ward" userId="71e40f7a-7d18-4ca0-bdd6-b7464ca50997" providerId="ADAL" clId="{3AC78D10-99FA-48E8-A720-DA92C3FDD310}" dt="2024-08-09T10:35:18.108" v="1816" actId="255"/>
          <ac:spMkLst>
            <pc:docMk/>
            <pc:sldMk cId="1852194928" sldId="1335"/>
            <ac:spMk id="11" creationId="{45052675-A14C-0831-7611-F0C706423E3B}"/>
          </ac:spMkLst>
        </pc:spChg>
        <pc:spChg chg="mod">
          <ac:chgData name="Don Ward" userId="71e40f7a-7d18-4ca0-bdd6-b7464ca50997" providerId="ADAL" clId="{3AC78D10-99FA-48E8-A720-DA92C3FDD310}" dt="2024-08-09T10:35:18.108" v="1816" actId="255"/>
          <ac:spMkLst>
            <pc:docMk/>
            <pc:sldMk cId="1852194928" sldId="1335"/>
            <ac:spMk id="12" creationId="{D04C2194-B16B-A622-8DD6-AAD754A188FB}"/>
          </ac:spMkLst>
        </pc:spChg>
        <pc:spChg chg="mod">
          <ac:chgData name="Don Ward" userId="71e40f7a-7d18-4ca0-bdd6-b7464ca50997" providerId="ADAL" clId="{3AC78D10-99FA-48E8-A720-DA92C3FDD310}" dt="2024-08-09T10:35:18.108" v="1816" actId="255"/>
          <ac:spMkLst>
            <pc:docMk/>
            <pc:sldMk cId="1852194928" sldId="1335"/>
            <ac:spMk id="13" creationId="{1888157E-53A1-3FC8-4827-67762EE299B3}"/>
          </ac:spMkLst>
        </pc:spChg>
        <pc:spChg chg="mod">
          <ac:chgData name="Don Ward" userId="71e40f7a-7d18-4ca0-bdd6-b7464ca50997" providerId="ADAL" clId="{3AC78D10-99FA-48E8-A720-DA92C3FDD310}" dt="2024-08-09T10:35:18.108" v="1816" actId="255"/>
          <ac:spMkLst>
            <pc:docMk/>
            <pc:sldMk cId="1852194928" sldId="1335"/>
            <ac:spMk id="14" creationId="{20779AD7-8C57-5669-47ED-06D3CBCAD1D5}"/>
          </ac:spMkLst>
        </pc:spChg>
        <pc:spChg chg="mod">
          <ac:chgData name="Don Ward" userId="71e40f7a-7d18-4ca0-bdd6-b7464ca50997" providerId="ADAL" clId="{3AC78D10-99FA-48E8-A720-DA92C3FDD310}" dt="2024-08-09T10:35:18.108" v="1816" actId="255"/>
          <ac:spMkLst>
            <pc:docMk/>
            <pc:sldMk cId="1852194928" sldId="1335"/>
            <ac:spMk id="15" creationId="{1CB32040-1344-DF10-DA12-67A16722AE99}"/>
          </ac:spMkLst>
        </pc:spChg>
        <pc:spChg chg="mod">
          <ac:chgData name="Don Ward" userId="71e40f7a-7d18-4ca0-bdd6-b7464ca50997" providerId="ADAL" clId="{3AC78D10-99FA-48E8-A720-DA92C3FDD310}" dt="2024-08-09T10:35:18.108" v="1816" actId="255"/>
          <ac:spMkLst>
            <pc:docMk/>
            <pc:sldMk cId="1852194928" sldId="1335"/>
            <ac:spMk id="16" creationId="{A3FF50CB-9330-C624-78D9-89CDD0CBBB65}"/>
          </ac:spMkLst>
        </pc:spChg>
        <pc:spChg chg="mod">
          <ac:chgData name="Don Ward" userId="71e40f7a-7d18-4ca0-bdd6-b7464ca50997" providerId="ADAL" clId="{3AC78D10-99FA-48E8-A720-DA92C3FDD310}" dt="2024-08-09T10:35:18.108" v="1816" actId="255"/>
          <ac:spMkLst>
            <pc:docMk/>
            <pc:sldMk cId="1852194928" sldId="1335"/>
            <ac:spMk id="17" creationId="{9D43C181-FEE6-CF53-E6BB-B502FDF4A44E}"/>
          </ac:spMkLst>
        </pc:spChg>
        <pc:spChg chg="mod">
          <ac:chgData name="Don Ward" userId="71e40f7a-7d18-4ca0-bdd6-b7464ca50997" providerId="ADAL" clId="{3AC78D10-99FA-48E8-A720-DA92C3FDD310}" dt="2024-08-09T10:35:18.108" v="1816" actId="255"/>
          <ac:spMkLst>
            <pc:docMk/>
            <pc:sldMk cId="1852194928" sldId="1335"/>
            <ac:spMk id="18" creationId="{5930A4BF-A927-884C-A695-2496F9120A4B}"/>
          </ac:spMkLst>
        </pc:spChg>
        <pc:spChg chg="mod">
          <ac:chgData name="Don Ward" userId="71e40f7a-7d18-4ca0-bdd6-b7464ca50997" providerId="ADAL" clId="{3AC78D10-99FA-48E8-A720-DA92C3FDD310}" dt="2024-08-09T10:35:18.108" v="1816" actId="255"/>
          <ac:spMkLst>
            <pc:docMk/>
            <pc:sldMk cId="1852194928" sldId="1335"/>
            <ac:spMk id="19" creationId="{19EB453C-9596-A03F-253F-472D02C1BC16}"/>
          </ac:spMkLst>
        </pc:spChg>
        <pc:spChg chg="mod">
          <ac:chgData name="Don Ward" userId="71e40f7a-7d18-4ca0-bdd6-b7464ca50997" providerId="ADAL" clId="{3AC78D10-99FA-48E8-A720-DA92C3FDD310}" dt="2024-08-09T10:35:18.108" v="1816" actId="255"/>
          <ac:spMkLst>
            <pc:docMk/>
            <pc:sldMk cId="1852194928" sldId="1335"/>
            <ac:spMk id="20" creationId="{4EAFF3F0-AA0C-08DD-313D-ECA6E397EFAE}"/>
          </ac:spMkLst>
        </pc:spChg>
        <pc:spChg chg="mod">
          <ac:chgData name="Don Ward" userId="71e40f7a-7d18-4ca0-bdd6-b7464ca50997" providerId="ADAL" clId="{3AC78D10-99FA-48E8-A720-DA92C3FDD310}" dt="2024-08-09T10:35:18.108" v="1816" actId="255"/>
          <ac:spMkLst>
            <pc:docMk/>
            <pc:sldMk cId="1852194928" sldId="1335"/>
            <ac:spMk id="21" creationId="{DEE273D3-7275-2454-B9B5-E84CA0B44ED2}"/>
          </ac:spMkLst>
        </pc:spChg>
        <pc:spChg chg="mod">
          <ac:chgData name="Don Ward" userId="71e40f7a-7d18-4ca0-bdd6-b7464ca50997" providerId="ADAL" clId="{3AC78D10-99FA-48E8-A720-DA92C3FDD310}" dt="2024-08-09T10:35:18.108" v="1816" actId="255"/>
          <ac:spMkLst>
            <pc:docMk/>
            <pc:sldMk cId="1852194928" sldId="1335"/>
            <ac:spMk id="22" creationId="{3C3CEED0-5B5A-DB90-8365-DBEDE122F1DD}"/>
          </ac:spMkLst>
        </pc:spChg>
        <pc:spChg chg="mod">
          <ac:chgData name="Don Ward" userId="71e40f7a-7d18-4ca0-bdd6-b7464ca50997" providerId="ADAL" clId="{3AC78D10-99FA-48E8-A720-DA92C3FDD310}" dt="2024-08-09T10:35:18.108" v="1816" actId="255"/>
          <ac:spMkLst>
            <pc:docMk/>
            <pc:sldMk cId="1852194928" sldId="1335"/>
            <ac:spMk id="23" creationId="{09C741DA-CBF9-B44C-5A21-9C2282C9BF73}"/>
          </ac:spMkLst>
        </pc:spChg>
        <pc:spChg chg="mod">
          <ac:chgData name="Don Ward" userId="71e40f7a-7d18-4ca0-bdd6-b7464ca50997" providerId="ADAL" clId="{3AC78D10-99FA-48E8-A720-DA92C3FDD310}" dt="2024-08-09T10:35:18.108" v="1816" actId="255"/>
          <ac:spMkLst>
            <pc:docMk/>
            <pc:sldMk cId="1852194928" sldId="1335"/>
            <ac:spMk id="24" creationId="{526EB3E8-FE41-1791-CF1B-111489D78713}"/>
          </ac:spMkLst>
        </pc:spChg>
        <pc:spChg chg="mod">
          <ac:chgData name="Don Ward" userId="71e40f7a-7d18-4ca0-bdd6-b7464ca50997" providerId="ADAL" clId="{3AC78D10-99FA-48E8-A720-DA92C3FDD310}" dt="2024-08-09T10:35:18.108" v="1816" actId="255"/>
          <ac:spMkLst>
            <pc:docMk/>
            <pc:sldMk cId="1852194928" sldId="1335"/>
            <ac:spMk id="25" creationId="{FA9C5BB5-747C-DF15-A55A-55DAD854AD09}"/>
          </ac:spMkLst>
        </pc:spChg>
        <pc:spChg chg="mod">
          <ac:chgData name="Don Ward" userId="71e40f7a-7d18-4ca0-bdd6-b7464ca50997" providerId="ADAL" clId="{3AC78D10-99FA-48E8-A720-DA92C3FDD310}" dt="2024-08-09T10:35:18.108" v="1816" actId="255"/>
          <ac:spMkLst>
            <pc:docMk/>
            <pc:sldMk cId="1852194928" sldId="1335"/>
            <ac:spMk id="26" creationId="{86F06410-FFE4-D9B6-1DF3-8BAD5A3984E3}"/>
          </ac:spMkLst>
        </pc:spChg>
        <pc:spChg chg="mod">
          <ac:chgData name="Don Ward" userId="71e40f7a-7d18-4ca0-bdd6-b7464ca50997" providerId="ADAL" clId="{3AC78D10-99FA-48E8-A720-DA92C3FDD310}" dt="2024-08-09T10:35:18.108" v="1816" actId="255"/>
          <ac:spMkLst>
            <pc:docMk/>
            <pc:sldMk cId="1852194928" sldId="1335"/>
            <ac:spMk id="27" creationId="{0E614554-1FE2-2BC9-BE37-2389C5319D7B}"/>
          </ac:spMkLst>
        </pc:spChg>
        <pc:spChg chg="mod">
          <ac:chgData name="Don Ward" userId="71e40f7a-7d18-4ca0-bdd6-b7464ca50997" providerId="ADAL" clId="{3AC78D10-99FA-48E8-A720-DA92C3FDD310}" dt="2024-08-09T10:35:18.108" v="1816" actId="255"/>
          <ac:spMkLst>
            <pc:docMk/>
            <pc:sldMk cId="1852194928" sldId="1335"/>
            <ac:spMk id="28" creationId="{16BD1856-CFEC-A5FC-0426-D11755A0CAA3}"/>
          </ac:spMkLst>
        </pc:spChg>
        <pc:spChg chg="mod">
          <ac:chgData name="Don Ward" userId="71e40f7a-7d18-4ca0-bdd6-b7464ca50997" providerId="ADAL" clId="{3AC78D10-99FA-48E8-A720-DA92C3FDD310}" dt="2024-08-09T10:35:18.108" v="1816" actId="255"/>
          <ac:spMkLst>
            <pc:docMk/>
            <pc:sldMk cId="1852194928" sldId="1335"/>
            <ac:spMk id="29" creationId="{20577E48-E560-B4C1-62A9-FC5B2F3D1E73}"/>
          </ac:spMkLst>
        </pc:spChg>
        <pc:spChg chg="mod">
          <ac:chgData name="Don Ward" userId="71e40f7a-7d18-4ca0-bdd6-b7464ca50997" providerId="ADAL" clId="{3AC78D10-99FA-48E8-A720-DA92C3FDD310}" dt="2024-08-09T10:35:18.108" v="1816" actId="255"/>
          <ac:spMkLst>
            <pc:docMk/>
            <pc:sldMk cId="1852194928" sldId="1335"/>
            <ac:spMk id="30" creationId="{BB15B55F-0A9C-6154-EB5D-446333158586}"/>
          </ac:spMkLst>
        </pc:spChg>
        <pc:spChg chg="mod">
          <ac:chgData name="Don Ward" userId="71e40f7a-7d18-4ca0-bdd6-b7464ca50997" providerId="ADAL" clId="{3AC78D10-99FA-48E8-A720-DA92C3FDD310}" dt="2024-08-09T10:35:18.108" v="1816" actId="255"/>
          <ac:spMkLst>
            <pc:docMk/>
            <pc:sldMk cId="1852194928" sldId="1335"/>
            <ac:spMk id="31" creationId="{E0163FD4-1F30-6778-71DC-3F1AA91A3A72}"/>
          </ac:spMkLst>
        </pc:spChg>
        <pc:spChg chg="mod">
          <ac:chgData name="Don Ward" userId="71e40f7a-7d18-4ca0-bdd6-b7464ca50997" providerId="ADAL" clId="{3AC78D10-99FA-48E8-A720-DA92C3FDD310}" dt="2024-08-09T10:35:18.108" v="1816" actId="255"/>
          <ac:spMkLst>
            <pc:docMk/>
            <pc:sldMk cId="1852194928" sldId="1335"/>
            <ac:spMk id="18432" creationId="{5BF6E8DF-643D-058F-FB75-033C54593C18}"/>
          </ac:spMkLst>
        </pc:spChg>
        <pc:spChg chg="mod">
          <ac:chgData name="Don Ward" userId="71e40f7a-7d18-4ca0-bdd6-b7464ca50997" providerId="ADAL" clId="{3AC78D10-99FA-48E8-A720-DA92C3FDD310}" dt="2024-08-09T10:35:18.108" v="1816" actId="255"/>
          <ac:spMkLst>
            <pc:docMk/>
            <pc:sldMk cId="1852194928" sldId="1335"/>
            <ac:spMk id="18433" creationId="{8E83C281-08BD-01C8-01A6-5A7B12995A42}"/>
          </ac:spMkLst>
        </pc:spChg>
        <pc:spChg chg="mod">
          <ac:chgData name="Don Ward" userId="71e40f7a-7d18-4ca0-bdd6-b7464ca50997" providerId="ADAL" clId="{3AC78D10-99FA-48E8-A720-DA92C3FDD310}" dt="2024-08-09T10:35:18.108" v="1816" actId="255"/>
          <ac:spMkLst>
            <pc:docMk/>
            <pc:sldMk cId="1852194928" sldId="1335"/>
            <ac:spMk id="18435" creationId="{C78A3533-D82F-1A1C-CB07-7499FFD48A4D}"/>
          </ac:spMkLst>
        </pc:spChg>
        <pc:spChg chg="mod">
          <ac:chgData name="Don Ward" userId="71e40f7a-7d18-4ca0-bdd6-b7464ca50997" providerId="ADAL" clId="{3AC78D10-99FA-48E8-A720-DA92C3FDD310}" dt="2024-08-09T10:35:45.814" v="1824"/>
          <ac:spMkLst>
            <pc:docMk/>
            <pc:sldMk cId="1852194928" sldId="1335"/>
            <ac:spMk id="18437" creationId="{6AC9081F-FACA-D569-AD70-2C942303FA2C}"/>
          </ac:spMkLst>
        </pc:spChg>
        <pc:spChg chg="mod">
          <ac:chgData name="Don Ward" userId="71e40f7a-7d18-4ca0-bdd6-b7464ca50997" providerId="ADAL" clId="{3AC78D10-99FA-48E8-A720-DA92C3FDD310}" dt="2024-08-09T10:35:45.814" v="1824"/>
          <ac:spMkLst>
            <pc:docMk/>
            <pc:sldMk cId="1852194928" sldId="1335"/>
            <ac:spMk id="18438" creationId="{6E3EB254-3B8E-6FC6-D99B-9654A26A5FB7}"/>
          </ac:spMkLst>
        </pc:spChg>
        <pc:spChg chg="mod">
          <ac:chgData name="Don Ward" userId="71e40f7a-7d18-4ca0-bdd6-b7464ca50997" providerId="ADAL" clId="{3AC78D10-99FA-48E8-A720-DA92C3FDD310}" dt="2024-08-09T10:35:45.814" v="1824"/>
          <ac:spMkLst>
            <pc:docMk/>
            <pc:sldMk cId="1852194928" sldId="1335"/>
            <ac:spMk id="18439" creationId="{CCDC4362-1CF9-82AD-B1B4-C555F782F631}"/>
          </ac:spMkLst>
        </pc:spChg>
        <pc:spChg chg="mod">
          <ac:chgData name="Don Ward" userId="71e40f7a-7d18-4ca0-bdd6-b7464ca50997" providerId="ADAL" clId="{3AC78D10-99FA-48E8-A720-DA92C3FDD310}" dt="2024-08-09T10:35:45.814" v="1824"/>
          <ac:spMkLst>
            <pc:docMk/>
            <pc:sldMk cId="1852194928" sldId="1335"/>
            <ac:spMk id="18440" creationId="{0E849B97-05FB-2B93-EAAD-2929EA2A7351}"/>
          </ac:spMkLst>
        </pc:spChg>
        <pc:spChg chg="mod">
          <ac:chgData name="Don Ward" userId="71e40f7a-7d18-4ca0-bdd6-b7464ca50997" providerId="ADAL" clId="{3AC78D10-99FA-48E8-A720-DA92C3FDD310}" dt="2024-08-09T10:35:45.814" v="1824"/>
          <ac:spMkLst>
            <pc:docMk/>
            <pc:sldMk cId="1852194928" sldId="1335"/>
            <ac:spMk id="18441" creationId="{0ABB1180-64A2-08E9-BE9F-6E57B8FA27E4}"/>
          </ac:spMkLst>
        </pc:spChg>
        <pc:spChg chg="mod">
          <ac:chgData name="Don Ward" userId="71e40f7a-7d18-4ca0-bdd6-b7464ca50997" providerId="ADAL" clId="{3AC78D10-99FA-48E8-A720-DA92C3FDD310}" dt="2024-08-09T10:35:45.814" v="1824"/>
          <ac:spMkLst>
            <pc:docMk/>
            <pc:sldMk cId="1852194928" sldId="1335"/>
            <ac:spMk id="18442" creationId="{A8CAAB05-104A-DB88-2D37-377541134793}"/>
          </ac:spMkLst>
        </pc:spChg>
        <pc:spChg chg="mod">
          <ac:chgData name="Don Ward" userId="71e40f7a-7d18-4ca0-bdd6-b7464ca50997" providerId="ADAL" clId="{3AC78D10-99FA-48E8-A720-DA92C3FDD310}" dt="2024-08-09T10:35:45.814" v="1824"/>
          <ac:spMkLst>
            <pc:docMk/>
            <pc:sldMk cId="1852194928" sldId="1335"/>
            <ac:spMk id="18443" creationId="{7AAA5ED0-D47F-DB6C-7E26-4562EF567AAD}"/>
          </ac:spMkLst>
        </pc:spChg>
        <pc:spChg chg="mod">
          <ac:chgData name="Don Ward" userId="71e40f7a-7d18-4ca0-bdd6-b7464ca50997" providerId="ADAL" clId="{3AC78D10-99FA-48E8-A720-DA92C3FDD310}" dt="2024-08-09T10:35:45.814" v="1824"/>
          <ac:spMkLst>
            <pc:docMk/>
            <pc:sldMk cId="1852194928" sldId="1335"/>
            <ac:spMk id="18444" creationId="{22E46EF0-EC52-A3FD-1CE6-E708CBE81DE5}"/>
          </ac:spMkLst>
        </pc:spChg>
        <pc:spChg chg="mod">
          <ac:chgData name="Don Ward" userId="71e40f7a-7d18-4ca0-bdd6-b7464ca50997" providerId="ADAL" clId="{3AC78D10-99FA-48E8-A720-DA92C3FDD310}" dt="2024-08-09T10:35:45.814" v="1824"/>
          <ac:spMkLst>
            <pc:docMk/>
            <pc:sldMk cId="1852194928" sldId="1335"/>
            <ac:spMk id="18445" creationId="{4B1265EB-1CC4-04A7-9D5A-7AFB5EA426BB}"/>
          </ac:spMkLst>
        </pc:spChg>
        <pc:spChg chg="mod">
          <ac:chgData name="Don Ward" userId="71e40f7a-7d18-4ca0-bdd6-b7464ca50997" providerId="ADAL" clId="{3AC78D10-99FA-48E8-A720-DA92C3FDD310}" dt="2024-08-09T10:35:45.814" v="1824"/>
          <ac:spMkLst>
            <pc:docMk/>
            <pc:sldMk cId="1852194928" sldId="1335"/>
            <ac:spMk id="18446" creationId="{83FC98D5-11F0-2136-A29C-9C3765433B20}"/>
          </ac:spMkLst>
        </pc:spChg>
        <pc:spChg chg="mod">
          <ac:chgData name="Don Ward" userId="71e40f7a-7d18-4ca0-bdd6-b7464ca50997" providerId="ADAL" clId="{3AC78D10-99FA-48E8-A720-DA92C3FDD310}" dt="2024-08-09T10:35:45.814" v="1824"/>
          <ac:spMkLst>
            <pc:docMk/>
            <pc:sldMk cId="1852194928" sldId="1335"/>
            <ac:spMk id="18447" creationId="{4A5DA374-A48F-17A5-40C8-6DDA8B8AAD60}"/>
          </ac:spMkLst>
        </pc:spChg>
        <pc:spChg chg="mod">
          <ac:chgData name="Don Ward" userId="71e40f7a-7d18-4ca0-bdd6-b7464ca50997" providerId="ADAL" clId="{3AC78D10-99FA-48E8-A720-DA92C3FDD310}" dt="2024-08-09T10:35:45.814" v="1824"/>
          <ac:spMkLst>
            <pc:docMk/>
            <pc:sldMk cId="1852194928" sldId="1335"/>
            <ac:spMk id="18448" creationId="{ACCEA787-80AA-3007-DE0D-4C8DC3F27F87}"/>
          </ac:spMkLst>
        </pc:spChg>
        <pc:spChg chg="mod">
          <ac:chgData name="Don Ward" userId="71e40f7a-7d18-4ca0-bdd6-b7464ca50997" providerId="ADAL" clId="{3AC78D10-99FA-48E8-A720-DA92C3FDD310}" dt="2024-08-09T10:35:45.814" v="1824"/>
          <ac:spMkLst>
            <pc:docMk/>
            <pc:sldMk cId="1852194928" sldId="1335"/>
            <ac:spMk id="18449" creationId="{6DF46769-397A-0E3B-72F0-0DBC3F6925C4}"/>
          </ac:spMkLst>
        </pc:spChg>
        <pc:spChg chg="mod">
          <ac:chgData name="Don Ward" userId="71e40f7a-7d18-4ca0-bdd6-b7464ca50997" providerId="ADAL" clId="{3AC78D10-99FA-48E8-A720-DA92C3FDD310}" dt="2024-08-09T10:35:45.814" v="1824"/>
          <ac:spMkLst>
            <pc:docMk/>
            <pc:sldMk cId="1852194928" sldId="1335"/>
            <ac:spMk id="18450" creationId="{E45B4058-A24C-949A-63DF-4F2FBE660B25}"/>
          </ac:spMkLst>
        </pc:spChg>
        <pc:spChg chg="mod">
          <ac:chgData name="Don Ward" userId="71e40f7a-7d18-4ca0-bdd6-b7464ca50997" providerId="ADAL" clId="{3AC78D10-99FA-48E8-A720-DA92C3FDD310}" dt="2024-08-09T10:35:45.814" v="1824"/>
          <ac:spMkLst>
            <pc:docMk/>
            <pc:sldMk cId="1852194928" sldId="1335"/>
            <ac:spMk id="18451" creationId="{CC3137EA-2A57-FF9B-0373-4672294B412E}"/>
          </ac:spMkLst>
        </pc:spChg>
        <pc:spChg chg="mod">
          <ac:chgData name="Don Ward" userId="71e40f7a-7d18-4ca0-bdd6-b7464ca50997" providerId="ADAL" clId="{3AC78D10-99FA-48E8-A720-DA92C3FDD310}" dt="2024-08-09T10:35:45.814" v="1824"/>
          <ac:spMkLst>
            <pc:docMk/>
            <pc:sldMk cId="1852194928" sldId="1335"/>
            <ac:spMk id="18452" creationId="{EF2CCD70-9A60-75D0-520E-CBEA7CF3BEF4}"/>
          </ac:spMkLst>
        </pc:spChg>
        <pc:spChg chg="mod">
          <ac:chgData name="Don Ward" userId="71e40f7a-7d18-4ca0-bdd6-b7464ca50997" providerId="ADAL" clId="{3AC78D10-99FA-48E8-A720-DA92C3FDD310}" dt="2024-08-09T10:35:45.814" v="1824"/>
          <ac:spMkLst>
            <pc:docMk/>
            <pc:sldMk cId="1852194928" sldId="1335"/>
            <ac:spMk id="18453" creationId="{63D4757A-AB65-69FD-AF5B-292E5855215B}"/>
          </ac:spMkLst>
        </pc:spChg>
        <pc:spChg chg="mod">
          <ac:chgData name="Don Ward" userId="71e40f7a-7d18-4ca0-bdd6-b7464ca50997" providerId="ADAL" clId="{3AC78D10-99FA-48E8-A720-DA92C3FDD310}" dt="2024-08-09T10:35:45.814" v="1824"/>
          <ac:spMkLst>
            <pc:docMk/>
            <pc:sldMk cId="1852194928" sldId="1335"/>
            <ac:spMk id="18454" creationId="{F971461C-7F60-21A9-3094-42600D5E7963}"/>
          </ac:spMkLst>
        </pc:spChg>
        <pc:spChg chg="mod">
          <ac:chgData name="Don Ward" userId="71e40f7a-7d18-4ca0-bdd6-b7464ca50997" providerId="ADAL" clId="{3AC78D10-99FA-48E8-A720-DA92C3FDD310}" dt="2024-08-09T10:35:45.814" v="1824"/>
          <ac:spMkLst>
            <pc:docMk/>
            <pc:sldMk cId="1852194928" sldId="1335"/>
            <ac:spMk id="18455" creationId="{1F5DC2CC-556F-7E9C-A9AC-6F78F907DF78}"/>
          </ac:spMkLst>
        </pc:spChg>
        <pc:spChg chg="mod">
          <ac:chgData name="Don Ward" userId="71e40f7a-7d18-4ca0-bdd6-b7464ca50997" providerId="ADAL" clId="{3AC78D10-99FA-48E8-A720-DA92C3FDD310}" dt="2024-08-09T10:35:45.814" v="1824"/>
          <ac:spMkLst>
            <pc:docMk/>
            <pc:sldMk cId="1852194928" sldId="1335"/>
            <ac:spMk id="18456" creationId="{967FDD19-50D2-D110-4F70-5CEDD2FB2302}"/>
          </ac:spMkLst>
        </pc:spChg>
        <pc:spChg chg="mod">
          <ac:chgData name="Don Ward" userId="71e40f7a-7d18-4ca0-bdd6-b7464ca50997" providerId="ADAL" clId="{3AC78D10-99FA-48E8-A720-DA92C3FDD310}" dt="2024-08-09T10:35:45.814" v="1824"/>
          <ac:spMkLst>
            <pc:docMk/>
            <pc:sldMk cId="1852194928" sldId="1335"/>
            <ac:spMk id="18457" creationId="{3FCCD9FB-91F0-C953-4051-EC5A63A38FC6}"/>
          </ac:spMkLst>
        </pc:spChg>
        <pc:spChg chg="mod">
          <ac:chgData name="Don Ward" userId="71e40f7a-7d18-4ca0-bdd6-b7464ca50997" providerId="ADAL" clId="{3AC78D10-99FA-48E8-A720-DA92C3FDD310}" dt="2024-08-09T10:35:45.814" v="1824"/>
          <ac:spMkLst>
            <pc:docMk/>
            <pc:sldMk cId="1852194928" sldId="1335"/>
            <ac:spMk id="18458" creationId="{956FC8A4-725E-ECF5-FD20-1A48E4A5732D}"/>
          </ac:spMkLst>
        </pc:spChg>
        <pc:spChg chg="mod">
          <ac:chgData name="Don Ward" userId="71e40f7a-7d18-4ca0-bdd6-b7464ca50997" providerId="ADAL" clId="{3AC78D10-99FA-48E8-A720-DA92C3FDD310}" dt="2024-08-09T10:35:45.814" v="1824"/>
          <ac:spMkLst>
            <pc:docMk/>
            <pc:sldMk cId="1852194928" sldId="1335"/>
            <ac:spMk id="18459" creationId="{FE66B25B-8E7B-1EB5-F25C-1CFCF6AE7FB9}"/>
          </ac:spMkLst>
        </pc:spChg>
        <pc:spChg chg="mod">
          <ac:chgData name="Don Ward" userId="71e40f7a-7d18-4ca0-bdd6-b7464ca50997" providerId="ADAL" clId="{3AC78D10-99FA-48E8-A720-DA92C3FDD310}" dt="2024-08-09T10:35:45.814" v="1824"/>
          <ac:spMkLst>
            <pc:docMk/>
            <pc:sldMk cId="1852194928" sldId="1335"/>
            <ac:spMk id="18460" creationId="{C7AC441D-16EF-5F92-19A6-FA898F677A3C}"/>
          </ac:spMkLst>
        </pc:spChg>
        <pc:spChg chg="mod">
          <ac:chgData name="Don Ward" userId="71e40f7a-7d18-4ca0-bdd6-b7464ca50997" providerId="ADAL" clId="{3AC78D10-99FA-48E8-A720-DA92C3FDD310}" dt="2024-08-09T10:35:45.814" v="1824"/>
          <ac:spMkLst>
            <pc:docMk/>
            <pc:sldMk cId="1852194928" sldId="1335"/>
            <ac:spMk id="18461" creationId="{6165662F-6379-BF11-1D46-4477BCFFC006}"/>
          </ac:spMkLst>
        </pc:spChg>
        <pc:spChg chg="mod">
          <ac:chgData name="Don Ward" userId="71e40f7a-7d18-4ca0-bdd6-b7464ca50997" providerId="ADAL" clId="{3AC78D10-99FA-48E8-A720-DA92C3FDD310}" dt="2024-08-09T10:35:45.814" v="1824"/>
          <ac:spMkLst>
            <pc:docMk/>
            <pc:sldMk cId="1852194928" sldId="1335"/>
            <ac:spMk id="18462" creationId="{6E2627E8-A7E9-EEA6-9D37-511E6EBDFCB7}"/>
          </ac:spMkLst>
        </pc:spChg>
        <pc:grpChg chg="del mod">
          <ac:chgData name="Don Ward" userId="71e40f7a-7d18-4ca0-bdd6-b7464ca50997" providerId="ADAL" clId="{3AC78D10-99FA-48E8-A720-DA92C3FDD310}" dt="2024-08-09T10:35:44.876" v="1823" actId="478"/>
          <ac:grpSpMkLst>
            <pc:docMk/>
            <pc:sldMk cId="1852194928" sldId="1335"/>
            <ac:grpSpMk id="7" creationId="{A2CF3E55-F3A9-C2C5-6FA5-3B71A3C156A3}"/>
          </ac:grpSpMkLst>
        </pc:grpChg>
        <pc:grpChg chg="add mod">
          <ac:chgData name="Don Ward" userId="71e40f7a-7d18-4ca0-bdd6-b7464ca50997" providerId="ADAL" clId="{3AC78D10-99FA-48E8-A720-DA92C3FDD310}" dt="2024-08-09T10:35:45.814" v="1824"/>
          <ac:grpSpMkLst>
            <pc:docMk/>
            <pc:sldMk cId="1852194928" sldId="1335"/>
            <ac:grpSpMk id="18436" creationId="{B5F5F608-6241-3E43-EA5B-C55D576035FE}"/>
          </ac:grpSpMkLst>
        </pc:grpChg>
        <pc:graphicFrameChg chg="add del mod modGraphic">
          <ac:chgData name="Don Ward" userId="71e40f7a-7d18-4ca0-bdd6-b7464ca50997" providerId="ADAL" clId="{3AC78D10-99FA-48E8-A720-DA92C3FDD310}" dt="2024-08-09T10:31:34.039" v="1738" actId="18245"/>
          <ac:graphicFrameMkLst>
            <pc:docMk/>
            <pc:sldMk cId="1852194928" sldId="1335"/>
            <ac:graphicFrameMk id="5" creationId="{B683CE9C-B144-944E-FAF2-43E0A7983EC6}"/>
          </ac:graphicFrameMkLst>
        </pc:graphicFrameChg>
        <pc:graphicFrameChg chg="del">
          <ac:chgData name="Don Ward" userId="71e40f7a-7d18-4ca0-bdd6-b7464ca50997" providerId="ADAL" clId="{3AC78D10-99FA-48E8-A720-DA92C3FDD310}" dt="2024-08-08T19:52:36.042" v="112" actId="478"/>
          <ac:graphicFrameMkLst>
            <pc:docMk/>
            <pc:sldMk cId="1852194928" sldId="1335"/>
            <ac:graphicFrameMk id="18" creationId="{37148459-3206-48AF-939F-12CD6211E71F}"/>
          </ac:graphicFrameMkLst>
        </pc:graphicFrameChg>
        <pc:picChg chg="add del mod">
          <ac:chgData name="Don Ward" userId="71e40f7a-7d18-4ca0-bdd6-b7464ca50997" providerId="ADAL" clId="{3AC78D10-99FA-48E8-A720-DA92C3FDD310}" dt="2024-08-09T09:32:14.881" v="1327" actId="478"/>
          <ac:picMkLst>
            <pc:docMk/>
            <pc:sldMk cId="1852194928" sldId="1335"/>
            <ac:picMk id="6" creationId="{27E98156-305C-8FC1-9AD5-03F3205BC615}"/>
          </ac:picMkLst>
        </pc:picChg>
        <pc:picChg chg="mod">
          <ac:chgData name="Don Ward" userId="71e40f7a-7d18-4ca0-bdd6-b7464ca50997" providerId="ADAL" clId="{3AC78D10-99FA-48E8-A720-DA92C3FDD310}" dt="2024-08-09T10:36:03.736" v="1827" actId="1076"/>
          <ac:picMkLst>
            <pc:docMk/>
            <pc:sldMk cId="1852194928" sldId="1335"/>
            <ac:picMk id="18463" creationId="{01B74478-0745-B3F9-FFB3-C135162CED53}"/>
          </ac:picMkLst>
        </pc:picChg>
        <pc:picChg chg="del">
          <ac:chgData name="Don Ward" userId="71e40f7a-7d18-4ca0-bdd6-b7464ca50997" providerId="ADAL" clId="{3AC78D10-99FA-48E8-A720-DA92C3FDD310}" dt="2024-08-09T09:33:36.254" v="1329" actId="478"/>
          <ac:picMkLst>
            <pc:docMk/>
            <pc:sldMk cId="1852194928" sldId="1335"/>
            <ac:picMk id="175106" creationId="{50477735-8E40-40D0-80E3-B21E4860EBBC}"/>
          </ac:picMkLst>
        </pc:picChg>
      </pc:sldChg>
      <pc:sldChg chg="addSp delSp modSp add mod modClrScheme delAnim chgLayout modNotes">
        <pc:chgData name="Don Ward" userId="71e40f7a-7d18-4ca0-bdd6-b7464ca50997" providerId="ADAL" clId="{3AC78D10-99FA-48E8-A720-DA92C3FDD310}" dt="2024-09-23T14:31:34.215" v="3120" actId="21"/>
        <pc:sldMkLst>
          <pc:docMk/>
          <pc:sldMk cId="2278814969" sldId="1337"/>
        </pc:sldMkLst>
        <pc:spChg chg="del">
          <ac:chgData name="Don Ward" userId="71e40f7a-7d18-4ca0-bdd6-b7464ca50997" providerId="ADAL" clId="{3AC78D10-99FA-48E8-A720-DA92C3FDD310}" dt="2024-08-08T19:53:45.501" v="122" actId="478"/>
          <ac:spMkLst>
            <pc:docMk/>
            <pc:sldMk cId="2278814969" sldId="1337"/>
            <ac:spMk id="2" creationId="{25F50290-EF99-1844-6912-D5B6BF5DD90E}"/>
          </ac:spMkLst>
        </pc:spChg>
        <pc:spChg chg="add del mod">
          <ac:chgData name="Don Ward" userId="71e40f7a-7d18-4ca0-bdd6-b7464ca50997" providerId="ADAL" clId="{3AC78D10-99FA-48E8-A720-DA92C3FDD310}" dt="2024-08-09T10:36:19.641" v="1828" actId="6264"/>
          <ac:spMkLst>
            <pc:docMk/>
            <pc:sldMk cId="2278814969" sldId="1337"/>
            <ac:spMk id="2" creationId="{514BD0DD-B14E-05B1-9D92-F17F48E21F08}"/>
          </ac:spMkLst>
        </pc:spChg>
        <pc:spChg chg="del mod">
          <ac:chgData name="Don Ward" userId="71e40f7a-7d18-4ca0-bdd6-b7464ca50997" providerId="ADAL" clId="{3AC78D10-99FA-48E8-A720-DA92C3FDD310}" dt="2024-08-09T10:36:31.504" v="1831" actId="478"/>
          <ac:spMkLst>
            <pc:docMk/>
            <pc:sldMk cId="2278814969" sldId="1337"/>
            <ac:spMk id="3" creationId="{141DCA2B-0552-3297-C951-83B9D2FF5C5B}"/>
          </ac:spMkLst>
        </pc:spChg>
        <pc:spChg chg="del mod">
          <ac:chgData name="Don Ward" userId="71e40f7a-7d18-4ca0-bdd6-b7464ca50997" providerId="ADAL" clId="{3AC78D10-99FA-48E8-A720-DA92C3FDD310}" dt="2024-08-08T19:53:57.833" v="125" actId="478"/>
          <ac:spMkLst>
            <pc:docMk/>
            <pc:sldMk cId="2278814969" sldId="1337"/>
            <ac:spMk id="6" creationId="{639459A8-B7F3-4199-B72D-2750A117BC7D}"/>
          </ac:spMkLst>
        </pc:spChg>
        <pc:spChg chg="mod ord">
          <ac:chgData name="Don Ward" userId="71e40f7a-7d18-4ca0-bdd6-b7464ca50997" providerId="ADAL" clId="{3AC78D10-99FA-48E8-A720-DA92C3FDD310}" dt="2024-08-09T10:36:19.641" v="1828" actId="6264"/>
          <ac:spMkLst>
            <pc:docMk/>
            <pc:sldMk cId="2278814969" sldId="1337"/>
            <ac:spMk id="7" creationId="{18D46B4D-C5CE-4D52-AD9D-A1A046B4FB72}"/>
          </ac:spMkLst>
        </pc:spChg>
        <pc:spChg chg="add del mod ord">
          <ac:chgData name="Don Ward" userId="71e40f7a-7d18-4ca0-bdd6-b7464ca50997" providerId="ADAL" clId="{3AC78D10-99FA-48E8-A720-DA92C3FDD310}" dt="2024-08-08T19:53:24.899" v="119" actId="700"/>
          <ac:spMkLst>
            <pc:docMk/>
            <pc:sldMk cId="2278814969" sldId="1337"/>
            <ac:spMk id="8" creationId="{BF3E6799-B58D-2C81-D290-618D7D7894E3}"/>
          </ac:spMkLst>
        </pc:spChg>
        <pc:spChg chg="mod">
          <ac:chgData name="Don Ward" userId="71e40f7a-7d18-4ca0-bdd6-b7464ca50997" providerId="ADAL" clId="{3AC78D10-99FA-48E8-A720-DA92C3FDD310}" dt="2024-08-08T19:56:17.221" v="189" actId="20577"/>
          <ac:spMkLst>
            <pc:docMk/>
            <pc:sldMk cId="2278814969" sldId="1337"/>
            <ac:spMk id="9" creationId="{D993439F-1061-4D2C-8B4B-028D9B8F5C42}"/>
          </ac:spMkLst>
        </pc:spChg>
        <pc:spChg chg="del mod">
          <ac:chgData name="Don Ward" userId="71e40f7a-7d18-4ca0-bdd6-b7464ca50997" providerId="ADAL" clId="{3AC78D10-99FA-48E8-A720-DA92C3FDD310}" dt="2024-08-09T10:36:31.504" v="1831" actId="478"/>
          <ac:spMkLst>
            <pc:docMk/>
            <pc:sldMk cId="2278814969" sldId="1337"/>
            <ac:spMk id="10" creationId="{E1CBA41D-812C-58D3-D9AB-A6D4B4019476}"/>
          </ac:spMkLst>
        </pc:spChg>
        <pc:spChg chg="add mod ord">
          <ac:chgData name="Don Ward" userId="71e40f7a-7d18-4ca0-bdd6-b7464ca50997" providerId="ADAL" clId="{3AC78D10-99FA-48E8-A720-DA92C3FDD310}" dt="2024-08-09T10:36:47.318" v="1862" actId="13926"/>
          <ac:spMkLst>
            <pc:docMk/>
            <pc:sldMk cId="2278814969" sldId="1337"/>
            <ac:spMk id="11" creationId="{8A12E919-38ED-02BD-EB1F-58511FA44C94}"/>
          </ac:spMkLst>
        </pc:spChg>
        <pc:spChg chg="del">
          <ac:chgData name="Don Ward" userId="71e40f7a-7d18-4ca0-bdd6-b7464ca50997" providerId="ADAL" clId="{3AC78D10-99FA-48E8-A720-DA92C3FDD310}" dt="2024-08-08T19:53:42.629" v="121" actId="478"/>
          <ac:spMkLst>
            <pc:docMk/>
            <pc:sldMk cId="2278814969" sldId="1337"/>
            <ac:spMk id="25" creationId="{9A63BE9D-5B4A-08A2-F975-5F5FA3FB6D48}"/>
          </ac:spMkLst>
        </pc:spChg>
        <pc:grpChg chg="mod topLvl">
          <ac:chgData name="Don Ward" userId="71e40f7a-7d18-4ca0-bdd6-b7464ca50997" providerId="ADAL" clId="{3AC78D10-99FA-48E8-A720-DA92C3FDD310}" dt="2024-08-09T09:41:56.534" v="1348" actId="1076"/>
          <ac:grpSpMkLst>
            <pc:docMk/>
            <pc:sldMk cId="2278814969" sldId="1337"/>
            <ac:grpSpMk id="4" creationId="{DD890FF0-FE7A-9F2E-D2DD-B60E71C24580}"/>
          </ac:grpSpMkLst>
        </pc:grpChg>
        <pc:grpChg chg="add mod">
          <ac:chgData name="Don Ward" userId="71e40f7a-7d18-4ca0-bdd6-b7464ca50997" providerId="ADAL" clId="{3AC78D10-99FA-48E8-A720-DA92C3FDD310}" dt="2024-08-09T09:41:56.534" v="1348" actId="1076"/>
          <ac:grpSpMkLst>
            <pc:docMk/>
            <pc:sldMk cId="2278814969" sldId="1337"/>
            <ac:grpSpMk id="12" creationId="{00EF540D-6E33-51A7-9290-16FB903B839A}"/>
          </ac:grpSpMkLst>
        </pc:grpChg>
        <pc:grpChg chg="del mod">
          <ac:chgData name="Don Ward" userId="71e40f7a-7d18-4ca0-bdd6-b7464ca50997" providerId="ADAL" clId="{3AC78D10-99FA-48E8-A720-DA92C3FDD310}" dt="2024-08-08T19:56:30.058" v="190" actId="165"/>
          <ac:grpSpMkLst>
            <pc:docMk/>
            <pc:sldMk cId="2278814969" sldId="1337"/>
            <ac:grpSpMk id="24" creationId="{B8F7F135-EA67-1FD4-5090-A6CF7B36EE4D}"/>
          </ac:grpSpMkLst>
        </pc:grpChg>
        <pc:picChg chg="mod">
          <ac:chgData name="Don Ward" userId="71e40f7a-7d18-4ca0-bdd6-b7464ca50997" providerId="ADAL" clId="{3AC78D10-99FA-48E8-A720-DA92C3FDD310}" dt="2024-08-09T09:41:56.534" v="1348" actId="1076"/>
          <ac:picMkLst>
            <pc:docMk/>
            <pc:sldMk cId="2278814969" sldId="1337"/>
            <ac:picMk id="1026" creationId="{CB4A540B-1628-EC78-914A-B928D4980F51}"/>
          </ac:picMkLst>
        </pc:picChg>
        <pc:picChg chg="mod">
          <ac:chgData name="Don Ward" userId="71e40f7a-7d18-4ca0-bdd6-b7464ca50997" providerId="ADAL" clId="{3AC78D10-99FA-48E8-A720-DA92C3FDD310}" dt="2024-08-09T09:41:56.534" v="1348" actId="1076"/>
          <ac:picMkLst>
            <pc:docMk/>
            <pc:sldMk cId="2278814969" sldId="1337"/>
            <ac:picMk id="1028" creationId="{6DADB4B1-247E-D4A5-2D13-379ACCC08CE4}"/>
          </ac:picMkLst>
        </pc:picChg>
        <pc:picChg chg="mod">
          <ac:chgData name="Don Ward" userId="71e40f7a-7d18-4ca0-bdd6-b7464ca50997" providerId="ADAL" clId="{3AC78D10-99FA-48E8-A720-DA92C3FDD310}" dt="2024-08-09T09:41:56.534" v="1348" actId="1076"/>
          <ac:picMkLst>
            <pc:docMk/>
            <pc:sldMk cId="2278814969" sldId="1337"/>
            <ac:picMk id="1030" creationId="{540122ED-6BB9-DB12-4459-12320002B10A}"/>
          </ac:picMkLst>
        </pc:picChg>
        <pc:picChg chg="mod">
          <ac:chgData name="Don Ward" userId="71e40f7a-7d18-4ca0-bdd6-b7464ca50997" providerId="ADAL" clId="{3AC78D10-99FA-48E8-A720-DA92C3FDD310}" dt="2024-08-09T09:41:56.534" v="1348" actId="1076"/>
          <ac:picMkLst>
            <pc:docMk/>
            <pc:sldMk cId="2278814969" sldId="1337"/>
            <ac:picMk id="1032" creationId="{C5F93BF0-FBE0-FE51-8157-BE8E3B1BB686}"/>
          </ac:picMkLst>
        </pc:picChg>
        <pc:picChg chg="mod">
          <ac:chgData name="Don Ward" userId="71e40f7a-7d18-4ca0-bdd6-b7464ca50997" providerId="ADAL" clId="{3AC78D10-99FA-48E8-A720-DA92C3FDD310}" dt="2024-08-09T09:41:56.534" v="1348" actId="1076"/>
          <ac:picMkLst>
            <pc:docMk/>
            <pc:sldMk cId="2278814969" sldId="1337"/>
            <ac:picMk id="1034" creationId="{A2B9D3BB-0417-4C61-005A-5823D57BCB4A}"/>
          </ac:picMkLst>
        </pc:picChg>
        <pc:picChg chg="mod">
          <ac:chgData name="Don Ward" userId="71e40f7a-7d18-4ca0-bdd6-b7464ca50997" providerId="ADAL" clId="{3AC78D10-99FA-48E8-A720-DA92C3FDD310}" dt="2024-08-09T09:41:56.534" v="1348" actId="1076"/>
          <ac:picMkLst>
            <pc:docMk/>
            <pc:sldMk cId="2278814969" sldId="1337"/>
            <ac:picMk id="1038" creationId="{5717DE14-DAC4-C6F1-BBEC-44490C1ED9D0}"/>
          </ac:picMkLst>
        </pc:picChg>
        <pc:picChg chg="mod topLvl">
          <ac:chgData name="Don Ward" userId="71e40f7a-7d18-4ca0-bdd6-b7464ca50997" providerId="ADAL" clId="{3AC78D10-99FA-48E8-A720-DA92C3FDD310}" dt="2024-08-09T09:41:56.534" v="1348" actId="1076"/>
          <ac:picMkLst>
            <pc:docMk/>
            <pc:sldMk cId="2278814969" sldId="1337"/>
            <ac:picMk id="2050" creationId="{5BF0C22B-FF3A-E566-BBFD-F139E2B1021F}"/>
          </ac:picMkLst>
        </pc:picChg>
      </pc:sldChg>
      <pc:sldChg chg="addSp delSp modSp add mod setBg modClrScheme chgLayout">
        <pc:chgData name="Don Ward" userId="71e40f7a-7d18-4ca0-bdd6-b7464ca50997" providerId="ADAL" clId="{3AC78D10-99FA-48E8-A720-DA92C3FDD310}" dt="2024-09-23T14:29:27.278" v="2994" actId="6549"/>
        <pc:sldMkLst>
          <pc:docMk/>
          <pc:sldMk cId="2637013579" sldId="1355"/>
        </pc:sldMkLst>
        <pc:spChg chg="add del mod">
          <ac:chgData name="Don Ward" userId="71e40f7a-7d18-4ca0-bdd6-b7464ca50997" providerId="ADAL" clId="{3AC78D10-99FA-48E8-A720-DA92C3FDD310}" dt="2024-08-08T19:50:46.833" v="93" actId="6264"/>
          <ac:spMkLst>
            <pc:docMk/>
            <pc:sldMk cId="2637013579" sldId="1355"/>
            <ac:spMk id="3" creationId="{E1900752-823C-B0E5-9E1B-A3D2FD0663DF}"/>
          </ac:spMkLst>
        </pc:spChg>
        <pc:spChg chg="mod">
          <ac:chgData name="Don Ward" userId="71e40f7a-7d18-4ca0-bdd6-b7464ca50997" providerId="ADAL" clId="{3AC78D10-99FA-48E8-A720-DA92C3FDD310}" dt="2024-08-08T19:51:27.708" v="109" actId="1076"/>
          <ac:spMkLst>
            <pc:docMk/>
            <pc:sldMk cId="2637013579" sldId="1355"/>
            <ac:spMk id="5" creationId="{A8A080ED-7CCA-8DB8-34DB-1CB9DC48DFF8}"/>
          </ac:spMkLst>
        </pc:spChg>
        <pc:spChg chg="mod ord">
          <ac:chgData name="Don Ward" userId="71e40f7a-7d18-4ca0-bdd6-b7464ca50997" providerId="ADAL" clId="{3AC78D10-99FA-48E8-A720-DA92C3FDD310}" dt="2024-08-09T10:27:34.329" v="1718" actId="20577"/>
          <ac:spMkLst>
            <pc:docMk/>
            <pc:sldMk cId="2637013579" sldId="1355"/>
            <ac:spMk id="8" creationId="{16EFAAA9-C073-4EA9-86BC-3F9AC0E8BB06}"/>
          </ac:spMkLst>
        </pc:spChg>
        <pc:spChg chg="mod ord">
          <ac:chgData name="Don Ward" userId="71e40f7a-7d18-4ca0-bdd6-b7464ca50997" providerId="ADAL" clId="{3AC78D10-99FA-48E8-A720-DA92C3FDD310}" dt="2024-09-23T14:29:27.278" v="2994" actId="6549"/>
          <ac:spMkLst>
            <pc:docMk/>
            <pc:sldMk cId="2637013579" sldId="1355"/>
            <ac:spMk id="9" creationId="{6D3DE23A-40EF-49FD-AADE-FC3698F2FE1D}"/>
          </ac:spMkLst>
        </pc:spChg>
        <pc:spChg chg="add del mod">
          <ac:chgData name="Don Ward" userId="71e40f7a-7d18-4ca0-bdd6-b7464ca50997" providerId="ADAL" clId="{3AC78D10-99FA-48E8-A720-DA92C3FDD310}" dt="2024-08-08T19:50:46.833" v="93" actId="6264"/>
          <ac:spMkLst>
            <pc:docMk/>
            <pc:sldMk cId="2637013579" sldId="1355"/>
            <ac:spMk id="10" creationId="{4AEF6D02-4B0F-6E27-7D4A-E95ABF76EAF2}"/>
          </ac:spMkLst>
        </pc:spChg>
        <pc:grpChg chg="mod">
          <ac:chgData name="Don Ward" userId="71e40f7a-7d18-4ca0-bdd6-b7464ca50997" providerId="ADAL" clId="{3AC78D10-99FA-48E8-A720-DA92C3FDD310}" dt="2024-08-08T19:51:27.708" v="109" actId="1076"/>
          <ac:grpSpMkLst>
            <pc:docMk/>
            <pc:sldMk cId="2637013579" sldId="1355"/>
            <ac:grpSpMk id="2" creationId="{CA56E8EB-5E8B-4171-8233-41148DE17C86}"/>
          </ac:grpSpMkLst>
        </pc:grpChg>
        <pc:grpChg chg="mod">
          <ac:chgData name="Don Ward" userId="71e40f7a-7d18-4ca0-bdd6-b7464ca50997" providerId="ADAL" clId="{3AC78D10-99FA-48E8-A720-DA92C3FDD310}" dt="2024-08-08T19:51:27.708" v="109" actId="1076"/>
          <ac:grpSpMkLst>
            <pc:docMk/>
            <pc:sldMk cId="2637013579" sldId="1355"/>
            <ac:grpSpMk id="11" creationId="{6CF6EE41-E36A-F8FF-DB9A-1C89DCF160F4}"/>
          </ac:grpSpMkLst>
        </pc:grpChg>
        <pc:picChg chg="del mod">
          <ac:chgData name="Don Ward" userId="71e40f7a-7d18-4ca0-bdd6-b7464ca50997" providerId="ADAL" clId="{3AC78D10-99FA-48E8-A720-DA92C3FDD310}" dt="2024-08-08T19:51:06.576" v="101" actId="478"/>
          <ac:picMkLst>
            <pc:docMk/>
            <pc:sldMk cId="2637013579" sldId="1355"/>
            <ac:picMk id="4" creationId="{80E09070-4092-31B3-C1B2-959F4D6C18A0}"/>
          </ac:picMkLst>
        </pc:picChg>
        <pc:picChg chg="mod">
          <ac:chgData name="Don Ward" userId="71e40f7a-7d18-4ca0-bdd6-b7464ca50997" providerId="ADAL" clId="{3AC78D10-99FA-48E8-A720-DA92C3FDD310}" dt="2024-08-08T19:51:27.708" v="109" actId="1076"/>
          <ac:picMkLst>
            <pc:docMk/>
            <pc:sldMk cId="2637013579" sldId="1355"/>
            <ac:picMk id="6" creationId="{ABDC5831-385C-47E8-AFE3-E6F2585F59F2}"/>
          </ac:picMkLst>
        </pc:picChg>
        <pc:picChg chg="mod">
          <ac:chgData name="Don Ward" userId="71e40f7a-7d18-4ca0-bdd6-b7464ca50997" providerId="ADAL" clId="{3AC78D10-99FA-48E8-A720-DA92C3FDD310}" dt="2024-08-08T19:51:24.739" v="108" actId="1076"/>
          <ac:picMkLst>
            <pc:docMk/>
            <pc:sldMk cId="2637013579" sldId="1355"/>
            <ac:picMk id="7" creationId="{B8EF7B67-6341-4562-9247-6C4D6324B982}"/>
          </ac:picMkLst>
        </pc:picChg>
        <pc:picChg chg="mod">
          <ac:chgData name="Don Ward" userId="71e40f7a-7d18-4ca0-bdd6-b7464ca50997" providerId="ADAL" clId="{3AC78D10-99FA-48E8-A720-DA92C3FDD310}" dt="2024-08-08T19:51:27.708" v="109" actId="1076"/>
          <ac:picMkLst>
            <pc:docMk/>
            <pc:sldMk cId="2637013579" sldId="1355"/>
            <ac:picMk id="1026" creationId="{5DB6D0B5-11A7-4AD9-9522-D1617E3F6772}"/>
          </ac:picMkLst>
        </pc:picChg>
      </pc:sldChg>
      <pc:sldChg chg="addSp delSp modSp add mod setBg modClrScheme chgLayout">
        <pc:chgData name="Don Ward" userId="71e40f7a-7d18-4ca0-bdd6-b7464ca50997" providerId="ADAL" clId="{3AC78D10-99FA-48E8-A720-DA92C3FDD310}" dt="2024-08-09T10:55:38.595" v="2301" actId="13926"/>
        <pc:sldMkLst>
          <pc:docMk/>
          <pc:sldMk cId="159720895" sldId="1378"/>
        </pc:sldMkLst>
        <pc:spChg chg="add del mod">
          <ac:chgData name="Don Ward" userId="71e40f7a-7d18-4ca0-bdd6-b7464ca50997" providerId="ADAL" clId="{3AC78D10-99FA-48E8-A720-DA92C3FDD310}" dt="2024-08-09T10:50:58.353" v="2144" actId="6264"/>
          <ac:spMkLst>
            <pc:docMk/>
            <pc:sldMk cId="159720895" sldId="1378"/>
            <ac:spMk id="3" creationId="{6AE199B8-4D3E-9AC5-49C3-93020ECEFFBF}"/>
          </ac:spMkLst>
        </pc:spChg>
        <pc:spChg chg="add del mod">
          <ac:chgData name="Don Ward" userId="71e40f7a-7d18-4ca0-bdd6-b7464ca50997" providerId="ADAL" clId="{3AC78D10-99FA-48E8-A720-DA92C3FDD310}" dt="2024-08-09T10:50:58.353" v="2144" actId="6264"/>
          <ac:spMkLst>
            <pc:docMk/>
            <pc:sldMk cId="159720895" sldId="1378"/>
            <ac:spMk id="4" creationId="{AEFC8691-00E5-DB77-1ECA-6728B7D19440}"/>
          </ac:spMkLst>
        </pc:spChg>
        <pc:spChg chg="add del mod">
          <ac:chgData name="Don Ward" userId="71e40f7a-7d18-4ca0-bdd6-b7464ca50997" providerId="ADAL" clId="{3AC78D10-99FA-48E8-A720-DA92C3FDD310}" dt="2024-08-09T10:50:59.411" v="2146" actId="6264"/>
          <ac:spMkLst>
            <pc:docMk/>
            <pc:sldMk cId="159720895" sldId="1378"/>
            <ac:spMk id="6" creationId="{E475C07B-F7C8-1DD3-74C7-D8EF75726F15}"/>
          </ac:spMkLst>
        </pc:spChg>
        <pc:spChg chg="mod ord">
          <ac:chgData name="Don Ward" userId="71e40f7a-7d18-4ca0-bdd6-b7464ca50997" providerId="ADAL" clId="{3AC78D10-99FA-48E8-A720-DA92C3FDD310}" dt="2024-08-09T10:55:38.595" v="2301" actId="13926"/>
          <ac:spMkLst>
            <pc:docMk/>
            <pc:sldMk cId="159720895" sldId="1378"/>
            <ac:spMk id="7" creationId="{DFA69AFC-A01E-4487-B1A2-E2923B5C8E7A}"/>
          </ac:spMkLst>
        </pc:spChg>
        <pc:spChg chg="mod ord">
          <ac:chgData name="Don Ward" userId="71e40f7a-7d18-4ca0-bdd6-b7464ca50997" providerId="ADAL" clId="{3AC78D10-99FA-48E8-A720-DA92C3FDD310}" dt="2024-08-09T10:55:17.814" v="2276" actId="114"/>
          <ac:spMkLst>
            <pc:docMk/>
            <pc:sldMk cId="159720895" sldId="1378"/>
            <ac:spMk id="8" creationId="{23B81D8C-11BC-47E7-9D6B-2FD3B31F6892}"/>
          </ac:spMkLst>
        </pc:spChg>
        <pc:spChg chg="add del mod">
          <ac:chgData name="Don Ward" userId="71e40f7a-7d18-4ca0-bdd6-b7464ca50997" providerId="ADAL" clId="{3AC78D10-99FA-48E8-A720-DA92C3FDD310}" dt="2024-08-09T10:50:59.411" v="2146" actId="6264"/>
          <ac:spMkLst>
            <pc:docMk/>
            <pc:sldMk cId="159720895" sldId="1378"/>
            <ac:spMk id="9" creationId="{2AF44672-FB25-CD5F-1F24-8928D74D7806}"/>
          </ac:spMkLst>
        </pc:spChg>
        <pc:picChg chg="mod">
          <ac:chgData name="Don Ward" userId="71e40f7a-7d18-4ca0-bdd6-b7464ca50997" providerId="ADAL" clId="{3AC78D10-99FA-48E8-A720-DA92C3FDD310}" dt="2024-08-09T10:53:40.642" v="2212" actId="1076"/>
          <ac:picMkLst>
            <pc:docMk/>
            <pc:sldMk cId="159720895" sldId="1378"/>
            <ac:picMk id="2" creationId="{603212A4-8EBC-8D30-39DC-3B742C2B4941}"/>
          </ac:picMkLst>
        </pc:picChg>
        <pc:picChg chg="mod">
          <ac:chgData name="Don Ward" userId="71e40f7a-7d18-4ca0-bdd6-b7464ca50997" providerId="ADAL" clId="{3AC78D10-99FA-48E8-A720-DA92C3FDD310}" dt="2024-08-09T10:53:40.642" v="2212" actId="1076"/>
          <ac:picMkLst>
            <pc:docMk/>
            <pc:sldMk cId="159720895" sldId="1378"/>
            <ac:picMk id="5" creationId="{85CEDC23-FEDD-8FCB-4595-3E75AA08AD97}"/>
          </ac:picMkLst>
        </pc:picChg>
      </pc:sldChg>
      <pc:sldChg chg="addSp delSp modSp add mod setBg modClrScheme delAnim chgLayout modNotes">
        <pc:chgData name="Don Ward" userId="71e40f7a-7d18-4ca0-bdd6-b7464ca50997" providerId="ADAL" clId="{3AC78D10-99FA-48E8-A720-DA92C3FDD310}" dt="2024-09-23T14:41:01.413" v="3989" actId="6549"/>
        <pc:sldMkLst>
          <pc:docMk/>
          <pc:sldMk cId="2524222549" sldId="1387"/>
        </pc:sldMkLst>
        <pc:spChg chg="del mod">
          <ac:chgData name="Don Ward" userId="71e40f7a-7d18-4ca0-bdd6-b7464ca50997" providerId="ADAL" clId="{3AC78D10-99FA-48E8-A720-DA92C3FDD310}" dt="2024-08-08T20:22:02.830" v="471" actId="478"/>
          <ac:spMkLst>
            <pc:docMk/>
            <pc:sldMk cId="2524222549" sldId="1387"/>
            <ac:spMk id="2" creationId="{5803E3E1-9D46-47AE-9E15-C4B82161F133}"/>
          </ac:spMkLst>
        </pc:spChg>
        <pc:spChg chg="del mod ord">
          <ac:chgData name="Don Ward" userId="71e40f7a-7d18-4ca0-bdd6-b7464ca50997" providerId="ADAL" clId="{3AC78D10-99FA-48E8-A720-DA92C3FDD310}" dt="2024-08-08T20:24:23.573" v="490" actId="478"/>
          <ac:spMkLst>
            <pc:docMk/>
            <pc:sldMk cId="2524222549" sldId="1387"/>
            <ac:spMk id="3" creationId="{A7DF872A-4B1C-45A9-B7FA-B9E296C35C12}"/>
          </ac:spMkLst>
        </pc:spChg>
        <pc:spChg chg="del">
          <ac:chgData name="Don Ward" userId="71e40f7a-7d18-4ca0-bdd6-b7464ca50997" providerId="ADAL" clId="{3AC78D10-99FA-48E8-A720-DA92C3FDD310}" dt="2024-08-08T20:31:28.131" v="908" actId="478"/>
          <ac:spMkLst>
            <pc:docMk/>
            <pc:sldMk cId="2524222549" sldId="1387"/>
            <ac:spMk id="4" creationId="{3A50C5F7-3518-4632-9E0C-403811BCC762}"/>
          </ac:spMkLst>
        </pc:spChg>
        <pc:spChg chg="del mod">
          <ac:chgData name="Don Ward" userId="71e40f7a-7d18-4ca0-bdd6-b7464ca50997" providerId="ADAL" clId="{3AC78D10-99FA-48E8-A720-DA92C3FDD310}" dt="2024-08-08T20:24:22.324" v="489" actId="478"/>
          <ac:spMkLst>
            <pc:docMk/>
            <pc:sldMk cId="2524222549" sldId="1387"/>
            <ac:spMk id="5" creationId="{A5701C81-D618-4221-9B7B-6E411C9519E6}"/>
          </ac:spMkLst>
        </pc:spChg>
        <pc:spChg chg="del">
          <ac:chgData name="Don Ward" userId="71e40f7a-7d18-4ca0-bdd6-b7464ca50997" providerId="ADAL" clId="{3AC78D10-99FA-48E8-A720-DA92C3FDD310}" dt="2024-08-08T20:22:37.129" v="475" actId="478"/>
          <ac:spMkLst>
            <pc:docMk/>
            <pc:sldMk cId="2524222549" sldId="1387"/>
            <ac:spMk id="6" creationId="{79FC72D9-A020-D278-A4C3-F0E66613D7A9}"/>
          </ac:spMkLst>
        </pc:spChg>
        <pc:spChg chg="add del mod ord">
          <ac:chgData name="Don Ward" userId="71e40f7a-7d18-4ca0-bdd6-b7464ca50997" providerId="ADAL" clId="{3AC78D10-99FA-48E8-A720-DA92C3FDD310}" dt="2024-08-08T20:22:29.691" v="472" actId="700"/>
          <ac:spMkLst>
            <pc:docMk/>
            <pc:sldMk cId="2524222549" sldId="1387"/>
            <ac:spMk id="8" creationId="{336412D4-F420-2F67-874F-C7EE12777521}"/>
          </ac:spMkLst>
        </pc:spChg>
        <pc:spChg chg="add mod ord">
          <ac:chgData name="Don Ward" userId="71e40f7a-7d18-4ca0-bdd6-b7464ca50997" providerId="ADAL" clId="{3AC78D10-99FA-48E8-A720-DA92C3FDD310}" dt="2024-08-09T09:59:56.297" v="1462" actId="13926"/>
          <ac:spMkLst>
            <pc:docMk/>
            <pc:sldMk cId="2524222549" sldId="1387"/>
            <ac:spMk id="9" creationId="{370282F1-181E-F223-5159-2C3D576CC054}"/>
          </ac:spMkLst>
        </pc:spChg>
        <pc:spChg chg="add del mod ord">
          <ac:chgData name="Don Ward" userId="71e40f7a-7d18-4ca0-bdd6-b7464ca50997" providerId="ADAL" clId="{3AC78D10-99FA-48E8-A720-DA92C3FDD310}" dt="2024-08-08T20:22:51.489" v="479" actId="6264"/>
          <ac:spMkLst>
            <pc:docMk/>
            <pc:sldMk cId="2524222549" sldId="1387"/>
            <ac:spMk id="11" creationId="{8032F5E2-E2C0-53C2-7D36-4472CF019D98}"/>
          </ac:spMkLst>
        </pc:spChg>
        <pc:spChg chg="add del mod">
          <ac:chgData name="Don Ward" userId="71e40f7a-7d18-4ca0-bdd6-b7464ca50997" providerId="ADAL" clId="{3AC78D10-99FA-48E8-A720-DA92C3FDD310}" dt="2024-08-08T20:22:51.489" v="479" actId="6264"/>
          <ac:spMkLst>
            <pc:docMk/>
            <pc:sldMk cId="2524222549" sldId="1387"/>
            <ac:spMk id="12" creationId="{63A45548-9079-30A2-5B40-E494613B4388}"/>
          </ac:spMkLst>
        </pc:spChg>
        <pc:spChg chg="add del mod">
          <ac:chgData name="Don Ward" userId="71e40f7a-7d18-4ca0-bdd6-b7464ca50997" providerId="ADAL" clId="{3AC78D10-99FA-48E8-A720-DA92C3FDD310}" dt="2024-08-08T20:22:51.489" v="479" actId="6264"/>
          <ac:spMkLst>
            <pc:docMk/>
            <pc:sldMk cId="2524222549" sldId="1387"/>
            <ac:spMk id="13" creationId="{2B8736BC-ABC0-3DF9-AEC8-30753EA11DFB}"/>
          </ac:spMkLst>
        </pc:spChg>
        <pc:spChg chg="add del mod ord">
          <ac:chgData name="Don Ward" userId="71e40f7a-7d18-4ca0-bdd6-b7464ca50997" providerId="ADAL" clId="{3AC78D10-99FA-48E8-A720-DA92C3FDD310}" dt="2024-08-08T20:24:27.817" v="491" actId="6264"/>
          <ac:spMkLst>
            <pc:docMk/>
            <pc:sldMk cId="2524222549" sldId="1387"/>
            <ac:spMk id="14" creationId="{F7417FBB-7B24-C127-B963-46F31C868B9B}"/>
          </ac:spMkLst>
        </pc:spChg>
        <pc:spChg chg="add del mod">
          <ac:chgData name="Don Ward" userId="71e40f7a-7d18-4ca0-bdd6-b7464ca50997" providerId="ADAL" clId="{3AC78D10-99FA-48E8-A720-DA92C3FDD310}" dt="2024-08-08T20:24:27.817" v="491" actId="6264"/>
          <ac:spMkLst>
            <pc:docMk/>
            <pc:sldMk cId="2524222549" sldId="1387"/>
            <ac:spMk id="16" creationId="{361C4219-9DDE-D175-4717-BAAF78A05840}"/>
          </ac:spMkLst>
        </pc:spChg>
        <pc:spChg chg="add del mod">
          <ac:chgData name="Don Ward" userId="71e40f7a-7d18-4ca0-bdd6-b7464ca50997" providerId="ADAL" clId="{3AC78D10-99FA-48E8-A720-DA92C3FDD310}" dt="2024-08-08T20:24:27.817" v="491" actId="6264"/>
          <ac:spMkLst>
            <pc:docMk/>
            <pc:sldMk cId="2524222549" sldId="1387"/>
            <ac:spMk id="17" creationId="{027C781F-B861-57E8-EE17-8B5E7457E2D4}"/>
          </ac:spMkLst>
        </pc:spChg>
        <pc:spChg chg="add mod ord">
          <ac:chgData name="Don Ward" userId="71e40f7a-7d18-4ca0-bdd6-b7464ca50997" providerId="ADAL" clId="{3AC78D10-99FA-48E8-A720-DA92C3FDD310}" dt="2024-08-09T09:59:45.776" v="1457" actId="20577"/>
          <ac:spMkLst>
            <pc:docMk/>
            <pc:sldMk cId="2524222549" sldId="1387"/>
            <ac:spMk id="18" creationId="{F21A35F0-DC0C-8074-3124-68B0940720E8}"/>
          </ac:spMkLst>
        </pc:spChg>
        <pc:spChg chg="add mod ord">
          <ac:chgData name="Don Ward" userId="71e40f7a-7d18-4ca0-bdd6-b7464ca50997" providerId="ADAL" clId="{3AC78D10-99FA-48E8-A720-DA92C3FDD310}" dt="2024-08-09T10:40:03.276" v="2028" actId="20577"/>
          <ac:spMkLst>
            <pc:docMk/>
            <pc:sldMk cId="2524222549" sldId="1387"/>
            <ac:spMk id="19" creationId="{D4C32690-A1A0-DF1D-F7E4-FAADAF71C7F6}"/>
          </ac:spMkLst>
        </pc:spChg>
        <pc:picChg chg="mod">
          <ac:chgData name="Don Ward" userId="71e40f7a-7d18-4ca0-bdd6-b7464ca50997" providerId="ADAL" clId="{3AC78D10-99FA-48E8-A720-DA92C3FDD310}" dt="2024-08-08T20:41:10.792" v="1018" actId="1076"/>
          <ac:picMkLst>
            <pc:docMk/>
            <pc:sldMk cId="2524222549" sldId="1387"/>
            <ac:picMk id="10" creationId="{AD009D07-34FF-43A7-FD1A-C618D4D80412}"/>
          </ac:picMkLst>
        </pc:picChg>
      </pc:sldChg>
      <pc:sldChg chg="addSp modSp add mod setBg modClrScheme chgLayout modNotes">
        <pc:chgData name="Don Ward" userId="71e40f7a-7d18-4ca0-bdd6-b7464ca50997" providerId="ADAL" clId="{3AC78D10-99FA-48E8-A720-DA92C3FDD310}" dt="2024-09-23T14:38:49.708" v="3839" actId="20577"/>
        <pc:sldMkLst>
          <pc:docMk/>
          <pc:sldMk cId="3145988339" sldId="1405"/>
        </pc:sldMkLst>
        <pc:spChg chg="mod ord">
          <ac:chgData name="Don Ward" userId="71e40f7a-7d18-4ca0-bdd6-b7464ca50997" providerId="ADAL" clId="{3AC78D10-99FA-48E8-A720-DA92C3FDD310}" dt="2024-08-09T10:39:26.390" v="2010" actId="13926"/>
          <ac:spMkLst>
            <pc:docMk/>
            <pc:sldMk cId="3145988339" sldId="1405"/>
            <ac:spMk id="2" creationId="{ACB02F03-D670-478F-9ACA-FB9E473DBAA3}"/>
          </ac:spMkLst>
        </pc:spChg>
        <pc:spChg chg="mod ord">
          <ac:chgData name="Don Ward" userId="71e40f7a-7d18-4ca0-bdd6-b7464ca50997" providerId="ADAL" clId="{3AC78D10-99FA-48E8-A720-DA92C3FDD310}" dt="2024-08-08T20:09:23.700" v="348" actId="27636"/>
          <ac:spMkLst>
            <pc:docMk/>
            <pc:sldMk cId="3145988339" sldId="1405"/>
            <ac:spMk id="3" creationId="{908B291B-E8DA-4B8F-9BBA-650E88FB7797}"/>
          </ac:spMkLst>
        </pc:spChg>
        <pc:spChg chg="add mod">
          <ac:chgData name="Don Ward" userId="71e40f7a-7d18-4ca0-bdd6-b7464ca50997" providerId="ADAL" clId="{3AC78D10-99FA-48E8-A720-DA92C3FDD310}" dt="2024-08-08T20:17:22.231" v="433" actId="207"/>
          <ac:spMkLst>
            <pc:docMk/>
            <pc:sldMk cId="3145988339" sldId="1405"/>
            <ac:spMk id="4" creationId="{80967EBF-F612-8ADB-13B7-FC7B7C41CBD1}"/>
          </ac:spMkLst>
        </pc:spChg>
      </pc:sldChg>
      <pc:sldChg chg="addSp delSp modSp add mod setBg modClrScheme chgLayout">
        <pc:chgData name="Don Ward" userId="71e40f7a-7d18-4ca0-bdd6-b7464ca50997" providerId="ADAL" clId="{3AC78D10-99FA-48E8-A720-DA92C3FDD310}" dt="2024-08-09T10:56:26.038" v="2309" actId="1076"/>
        <pc:sldMkLst>
          <pc:docMk/>
          <pc:sldMk cId="2548536929" sldId="1407"/>
        </pc:sldMkLst>
        <pc:spChg chg="mod ord">
          <ac:chgData name="Don Ward" userId="71e40f7a-7d18-4ca0-bdd6-b7464ca50997" providerId="ADAL" clId="{3AC78D10-99FA-48E8-A720-DA92C3FDD310}" dt="2024-08-09T10:55:57.450" v="2304" actId="20577"/>
          <ac:spMkLst>
            <pc:docMk/>
            <pc:sldMk cId="2548536929" sldId="1407"/>
            <ac:spMk id="2" creationId="{0167B87A-60CD-477A-8400-198EF17D6F03}"/>
          </ac:spMkLst>
        </pc:spChg>
        <pc:spChg chg="mod ord">
          <ac:chgData name="Don Ward" userId="71e40f7a-7d18-4ca0-bdd6-b7464ca50997" providerId="ADAL" clId="{3AC78D10-99FA-48E8-A720-DA92C3FDD310}" dt="2024-08-09T10:55:09.866" v="2274" actId="114"/>
          <ac:spMkLst>
            <pc:docMk/>
            <pc:sldMk cId="2548536929" sldId="1407"/>
            <ac:spMk id="3" creationId="{92BF15C0-C553-4274-848C-C50D7ECEB0BF}"/>
          </ac:spMkLst>
        </pc:spChg>
        <pc:spChg chg="add del mod">
          <ac:chgData name="Don Ward" userId="71e40f7a-7d18-4ca0-bdd6-b7464ca50997" providerId="ADAL" clId="{3AC78D10-99FA-48E8-A720-DA92C3FDD310}" dt="2024-08-09T10:50:58.353" v="2144" actId="6264"/>
          <ac:spMkLst>
            <pc:docMk/>
            <pc:sldMk cId="2548536929" sldId="1407"/>
            <ac:spMk id="4" creationId="{18FB7735-6265-680B-02DE-CB0BE7569D59}"/>
          </ac:spMkLst>
        </pc:spChg>
        <pc:spChg chg="add del mod">
          <ac:chgData name="Don Ward" userId="71e40f7a-7d18-4ca0-bdd6-b7464ca50997" providerId="ADAL" clId="{3AC78D10-99FA-48E8-A720-DA92C3FDD310}" dt="2024-08-09T10:50:58.353" v="2144" actId="6264"/>
          <ac:spMkLst>
            <pc:docMk/>
            <pc:sldMk cId="2548536929" sldId="1407"/>
            <ac:spMk id="7" creationId="{E2CBCE2C-58A3-BE77-DE52-4C2DA898E249}"/>
          </ac:spMkLst>
        </pc:spChg>
        <pc:spChg chg="add del mod">
          <ac:chgData name="Don Ward" userId="71e40f7a-7d18-4ca0-bdd6-b7464ca50997" providerId="ADAL" clId="{3AC78D10-99FA-48E8-A720-DA92C3FDD310}" dt="2024-08-09T10:50:59.411" v="2146" actId="6264"/>
          <ac:spMkLst>
            <pc:docMk/>
            <pc:sldMk cId="2548536929" sldId="1407"/>
            <ac:spMk id="8" creationId="{25BAA577-6ECC-AF1E-7DC1-1D3288EAF68B}"/>
          </ac:spMkLst>
        </pc:spChg>
        <pc:spChg chg="add del mod">
          <ac:chgData name="Don Ward" userId="71e40f7a-7d18-4ca0-bdd6-b7464ca50997" providerId="ADAL" clId="{3AC78D10-99FA-48E8-A720-DA92C3FDD310}" dt="2024-08-09T10:50:59.411" v="2146" actId="6264"/>
          <ac:spMkLst>
            <pc:docMk/>
            <pc:sldMk cId="2548536929" sldId="1407"/>
            <ac:spMk id="9" creationId="{F82993B9-7C53-8A06-5D0A-CDE504FF32EF}"/>
          </ac:spMkLst>
        </pc:spChg>
        <pc:picChg chg="mod">
          <ac:chgData name="Don Ward" userId="71e40f7a-7d18-4ca0-bdd6-b7464ca50997" providerId="ADAL" clId="{3AC78D10-99FA-48E8-A720-DA92C3FDD310}" dt="2024-08-09T10:56:26.038" v="2309" actId="1076"/>
          <ac:picMkLst>
            <pc:docMk/>
            <pc:sldMk cId="2548536929" sldId="1407"/>
            <ac:picMk id="5" creationId="{0CAC9E0E-1EAD-47A5-D412-E671A2EBC2E3}"/>
          </ac:picMkLst>
        </pc:picChg>
        <pc:picChg chg="mod">
          <ac:chgData name="Don Ward" userId="71e40f7a-7d18-4ca0-bdd6-b7464ca50997" providerId="ADAL" clId="{3AC78D10-99FA-48E8-A720-DA92C3FDD310}" dt="2024-08-09T10:56:26.038" v="2309" actId="1076"/>
          <ac:picMkLst>
            <pc:docMk/>
            <pc:sldMk cId="2548536929" sldId="1407"/>
            <ac:picMk id="6" creationId="{6E1F6575-2DE1-465B-5D13-57E4F8BCEAAA}"/>
          </ac:picMkLst>
        </pc:picChg>
      </pc:sldChg>
      <pc:sldChg chg="addSp delSp modSp add mod setBg modClrScheme chgLayout modNotes">
        <pc:chgData name="Don Ward" userId="71e40f7a-7d18-4ca0-bdd6-b7464ca50997" providerId="ADAL" clId="{3AC78D10-99FA-48E8-A720-DA92C3FDD310}" dt="2024-09-23T14:26:37.209" v="2987" actId="20577"/>
        <pc:sldMkLst>
          <pc:docMk/>
          <pc:sldMk cId="4143665374" sldId="1468"/>
        </pc:sldMkLst>
        <pc:spChg chg="add del mod">
          <ac:chgData name="Don Ward" userId="71e40f7a-7d18-4ca0-bdd6-b7464ca50997" providerId="ADAL" clId="{3AC78D10-99FA-48E8-A720-DA92C3FDD310}" dt="2024-08-09T10:26:37.056" v="1652" actId="6264"/>
          <ac:spMkLst>
            <pc:docMk/>
            <pc:sldMk cId="4143665374" sldId="1468"/>
            <ac:spMk id="2" creationId="{FF040DDC-1974-B45B-3EF8-33DA88215B3E}"/>
          </ac:spMkLst>
        </pc:spChg>
        <pc:spChg chg="add del mod">
          <ac:chgData name="Don Ward" userId="71e40f7a-7d18-4ca0-bdd6-b7464ca50997" providerId="ADAL" clId="{3AC78D10-99FA-48E8-A720-DA92C3FDD310}" dt="2024-08-09T10:26:37.056" v="1652" actId="6264"/>
          <ac:spMkLst>
            <pc:docMk/>
            <pc:sldMk cId="4143665374" sldId="1468"/>
            <ac:spMk id="3" creationId="{A4410A09-4328-A187-850E-3887E474851A}"/>
          </ac:spMkLst>
        </pc:spChg>
        <pc:spChg chg="mod ord">
          <ac:chgData name="Don Ward" userId="71e40f7a-7d18-4ca0-bdd6-b7464ca50997" providerId="ADAL" clId="{3AC78D10-99FA-48E8-A720-DA92C3FDD310}" dt="2024-08-09T11:04:02.971" v="2540" actId="6549"/>
          <ac:spMkLst>
            <pc:docMk/>
            <pc:sldMk cId="4143665374" sldId="1468"/>
            <ac:spMk id="4" creationId="{C428EF51-7DB7-4C04-A6E6-CA52672CC52B}"/>
          </ac:spMkLst>
        </pc:spChg>
        <pc:spChg chg="add del mod">
          <ac:chgData name="Don Ward" userId="71e40f7a-7d18-4ca0-bdd6-b7464ca50997" providerId="ADAL" clId="{3AC78D10-99FA-48E8-A720-DA92C3FDD310}" dt="2024-08-08T20:00:02.600" v="240" actId="6264"/>
          <ac:spMkLst>
            <pc:docMk/>
            <pc:sldMk cId="4143665374" sldId="1468"/>
            <ac:spMk id="9" creationId="{2FFC19CB-2C64-015B-52E6-2043D34E16A7}"/>
          </ac:spMkLst>
        </pc:spChg>
        <pc:spChg chg="add del mod">
          <ac:chgData name="Don Ward" userId="71e40f7a-7d18-4ca0-bdd6-b7464ca50997" providerId="ADAL" clId="{3AC78D10-99FA-48E8-A720-DA92C3FDD310}" dt="2024-08-08T20:00:02.600" v="240" actId="6264"/>
          <ac:spMkLst>
            <pc:docMk/>
            <pc:sldMk cId="4143665374" sldId="1468"/>
            <ac:spMk id="10" creationId="{B9FE5BFA-3611-8B50-D039-D89E0A36977B}"/>
          </ac:spMkLst>
        </pc:spChg>
        <pc:spChg chg="add del mod">
          <ac:chgData name="Don Ward" userId="71e40f7a-7d18-4ca0-bdd6-b7464ca50997" providerId="ADAL" clId="{3AC78D10-99FA-48E8-A720-DA92C3FDD310}" dt="2024-08-08T20:00:03.596" v="241" actId="6264"/>
          <ac:spMkLst>
            <pc:docMk/>
            <pc:sldMk cId="4143665374" sldId="1468"/>
            <ac:spMk id="11" creationId="{D88605B0-83BA-DA8D-845E-F49A20BBA191}"/>
          </ac:spMkLst>
        </pc:spChg>
        <pc:spChg chg="add del mod">
          <ac:chgData name="Don Ward" userId="71e40f7a-7d18-4ca0-bdd6-b7464ca50997" providerId="ADAL" clId="{3AC78D10-99FA-48E8-A720-DA92C3FDD310}" dt="2024-08-08T20:00:03.596" v="241" actId="6264"/>
          <ac:spMkLst>
            <pc:docMk/>
            <pc:sldMk cId="4143665374" sldId="1468"/>
            <ac:spMk id="12" creationId="{DEE0B9A8-D485-69DC-FAFE-F5BE79DFBC7A}"/>
          </ac:spMkLst>
        </pc:spChg>
        <pc:spChg chg="mod ord">
          <ac:chgData name="Don Ward" userId="71e40f7a-7d18-4ca0-bdd6-b7464ca50997" providerId="ADAL" clId="{3AC78D10-99FA-48E8-A720-DA92C3FDD310}" dt="2024-08-09T10:26:43.329" v="1659" actId="27636"/>
          <ac:spMkLst>
            <pc:docMk/>
            <pc:sldMk cId="4143665374" sldId="1468"/>
            <ac:spMk id="20486" creationId="{58FCC579-F984-4572-B26D-0670FD83B66E}"/>
          </ac:spMkLst>
        </pc:spChg>
        <pc:graphicFrameChg chg="add del mod">
          <ac:chgData name="Don Ward" userId="71e40f7a-7d18-4ca0-bdd6-b7464ca50997" providerId="ADAL" clId="{3AC78D10-99FA-48E8-A720-DA92C3FDD310}" dt="2024-08-08T19:45:01.552" v="77" actId="478"/>
          <ac:graphicFrameMkLst>
            <pc:docMk/>
            <pc:sldMk cId="4143665374" sldId="1468"/>
            <ac:graphicFrameMk id="2" creationId="{CD449284-D742-D634-AB5B-F33E8BC942E7}"/>
          </ac:graphicFrameMkLst>
        </pc:graphicFrameChg>
        <pc:graphicFrameChg chg="add del mod">
          <ac:chgData name="Don Ward" userId="71e40f7a-7d18-4ca0-bdd6-b7464ca50997" providerId="ADAL" clId="{3AC78D10-99FA-48E8-A720-DA92C3FDD310}" dt="2024-08-08T19:48:51.741" v="81" actId="478"/>
          <ac:graphicFrameMkLst>
            <pc:docMk/>
            <pc:sldMk cId="4143665374" sldId="1468"/>
            <ac:graphicFrameMk id="3" creationId="{34192A56-C539-EA54-0439-721334EC3F9B}"/>
          </ac:graphicFrameMkLst>
        </pc:graphicFrameChg>
        <pc:graphicFrameChg chg="add del mod">
          <ac:chgData name="Don Ward" userId="71e40f7a-7d18-4ca0-bdd6-b7464ca50997" providerId="ADAL" clId="{3AC78D10-99FA-48E8-A720-DA92C3FDD310}" dt="2024-08-08T19:49:30.348" v="84" actId="478"/>
          <ac:graphicFrameMkLst>
            <pc:docMk/>
            <pc:sldMk cId="4143665374" sldId="1468"/>
            <ac:graphicFrameMk id="6" creationId="{34192A56-C539-EA54-0439-721334EC3F9B}"/>
          </ac:graphicFrameMkLst>
        </pc:graphicFrameChg>
        <pc:graphicFrameChg chg="add mod">
          <ac:chgData name="Don Ward" userId="71e40f7a-7d18-4ca0-bdd6-b7464ca50997" providerId="ADAL" clId="{3AC78D10-99FA-48E8-A720-DA92C3FDD310}" dt="2024-08-09T11:03:49.729" v="2535" actId="6549"/>
          <ac:graphicFrameMkLst>
            <pc:docMk/>
            <pc:sldMk cId="4143665374" sldId="1468"/>
            <ac:graphicFrameMk id="9" creationId="{751E7F4B-584F-30C7-D7A2-BEB7DA7AF0EB}"/>
          </ac:graphicFrameMkLst>
        </pc:graphicFrameChg>
        <pc:picChg chg="del mod">
          <ac:chgData name="Don Ward" userId="71e40f7a-7d18-4ca0-bdd6-b7464ca50997" providerId="ADAL" clId="{3AC78D10-99FA-48E8-A720-DA92C3FDD310}" dt="2024-08-09T09:26:53.630" v="1270" actId="21"/>
          <ac:picMkLst>
            <pc:docMk/>
            <pc:sldMk cId="4143665374" sldId="1468"/>
            <ac:picMk id="5" creationId="{05FE5CA7-45E3-34ED-23DB-74032A18587E}"/>
          </ac:picMkLst>
        </pc:picChg>
        <pc:picChg chg="add mod">
          <ac:chgData name="Don Ward" userId="71e40f7a-7d18-4ca0-bdd6-b7464ca50997" providerId="ADAL" clId="{3AC78D10-99FA-48E8-A720-DA92C3FDD310}" dt="2024-08-09T09:26:45.119" v="1269" actId="1076"/>
          <ac:picMkLst>
            <pc:docMk/>
            <pc:sldMk cId="4143665374" sldId="1468"/>
            <ac:picMk id="8" creationId="{672257A1-EFC2-CE2E-FDFE-5907E696F374}"/>
          </ac:picMkLst>
        </pc:picChg>
      </pc:sldChg>
      <pc:sldChg chg="addSp delSp modSp add mod setBg modClrScheme chgLayout modNotes">
        <pc:chgData name="Don Ward" userId="71e40f7a-7d18-4ca0-bdd6-b7464ca50997" providerId="ADAL" clId="{3AC78D10-99FA-48E8-A720-DA92C3FDD310}" dt="2024-09-23T14:42:22.847" v="4154" actId="6549"/>
        <pc:sldMkLst>
          <pc:docMk/>
          <pc:sldMk cId="1401969181" sldId="1476"/>
        </pc:sldMkLst>
        <pc:spChg chg="mod ord">
          <ac:chgData name="Don Ward" userId="71e40f7a-7d18-4ca0-bdd6-b7464ca50997" providerId="ADAL" clId="{3AC78D10-99FA-48E8-A720-DA92C3FDD310}" dt="2024-08-09T10:50:59.411" v="2146" actId="6264"/>
          <ac:spMkLst>
            <pc:docMk/>
            <pc:sldMk cId="1401969181" sldId="1476"/>
            <ac:spMk id="2" creationId="{0167B87A-60CD-477A-8400-198EF17D6F03}"/>
          </ac:spMkLst>
        </pc:spChg>
        <pc:spChg chg="mod ord">
          <ac:chgData name="Don Ward" userId="71e40f7a-7d18-4ca0-bdd6-b7464ca50997" providerId="ADAL" clId="{3AC78D10-99FA-48E8-A720-DA92C3FDD310}" dt="2024-08-09T10:55:13.572" v="2275" actId="114"/>
          <ac:spMkLst>
            <pc:docMk/>
            <pc:sldMk cId="1401969181" sldId="1476"/>
            <ac:spMk id="3" creationId="{92BF15C0-C553-4274-848C-C50D7ECEB0BF}"/>
          </ac:spMkLst>
        </pc:spChg>
        <pc:spChg chg="add del mod">
          <ac:chgData name="Don Ward" userId="71e40f7a-7d18-4ca0-bdd6-b7464ca50997" providerId="ADAL" clId="{3AC78D10-99FA-48E8-A720-DA92C3FDD310}" dt="2024-08-09T10:50:58.353" v="2144" actId="6264"/>
          <ac:spMkLst>
            <pc:docMk/>
            <pc:sldMk cId="1401969181" sldId="1476"/>
            <ac:spMk id="7" creationId="{4839BD07-A407-7FED-8BCA-3F7B0EF016A8}"/>
          </ac:spMkLst>
        </pc:spChg>
        <pc:spChg chg="add del mod">
          <ac:chgData name="Don Ward" userId="71e40f7a-7d18-4ca0-bdd6-b7464ca50997" providerId="ADAL" clId="{3AC78D10-99FA-48E8-A720-DA92C3FDD310}" dt="2024-08-09T10:50:58.353" v="2144" actId="6264"/>
          <ac:spMkLst>
            <pc:docMk/>
            <pc:sldMk cId="1401969181" sldId="1476"/>
            <ac:spMk id="8" creationId="{41B5B0C9-AFA3-AD7D-F637-9BF851C8FD2B}"/>
          </ac:spMkLst>
        </pc:spChg>
        <pc:spChg chg="add del mod">
          <ac:chgData name="Don Ward" userId="71e40f7a-7d18-4ca0-bdd6-b7464ca50997" providerId="ADAL" clId="{3AC78D10-99FA-48E8-A720-DA92C3FDD310}" dt="2024-08-09T10:50:59.411" v="2146" actId="6264"/>
          <ac:spMkLst>
            <pc:docMk/>
            <pc:sldMk cId="1401969181" sldId="1476"/>
            <ac:spMk id="9" creationId="{F178AD72-9DB0-C753-E043-02422540705A}"/>
          </ac:spMkLst>
        </pc:spChg>
        <pc:spChg chg="add del mod">
          <ac:chgData name="Don Ward" userId="71e40f7a-7d18-4ca0-bdd6-b7464ca50997" providerId="ADAL" clId="{3AC78D10-99FA-48E8-A720-DA92C3FDD310}" dt="2024-08-09T10:50:59.411" v="2146" actId="6264"/>
          <ac:spMkLst>
            <pc:docMk/>
            <pc:sldMk cId="1401969181" sldId="1476"/>
            <ac:spMk id="10" creationId="{105E9C2B-1591-C3B9-2796-5BB2956D001B}"/>
          </ac:spMkLst>
        </pc:spChg>
        <pc:picChg chg="mod">
          <ac:chgData name="Don Ward" userId="71e40f7a-7d18-4ca0-bdd6-b7464ca50997" providerId="ADAL" clId="{3AC78D10-99FA-48E8-A720-DA92C3FDD310}" dt="2024-08-09T10:54:54.010" v="2270" actId="1076"/>
          <ac:picMkLst>
            <pc:docMk/>
            <pc:sldMk cId="1401969181" sldId="1476"/>
            <ac:picMk id="4" creationId="{3EA2C964-231E-7240-EB70-AC19A656FD02}"/>
          </ac:picMkLst>
        </pc:picChg>
        <pc:picChg chg="mod">
          <ac:chgData name="Don Ward" userId="71e40f7a-7d18-4ca0-bdd6-b7464ca50997" providerId="ADAL" clId="{3AC78D10-99FA-48E8-A720-DA92C3FDD310}" dt="2024-08-09T10:54:56.862" v="2271" actId="1076"/>
          <ac:picMkLst>
            <pc:docMk/>
            <pc:sldMk cId="1401969181" sldId="1476"/>
            <ac:picMk id="5" creationId="{1152F571-8645-20CC-E3FA-2E00909B0D00}"/>
          </ac:picMkLst>
        </pc:picChg>
        <pc:picChg chg="mod">
          <ac:chgData name="Don Ward" userId="71e40f7a-7d18-4ca0-bdd6-b7464ca50997" providerId="ADAL" clId="{3AC78D10-99FA-48E8-A720-DA92C3FDD310}" dt="2024-08-09T10:54:51.642" v="2269" actId="1076"/>
          <ac:picMkLst>
            <pc:docMk/>
            <pc:sldMk cId="1401969181" sldId="1476"/>
            <ac:picMk id="6" creationId="{C4C3C9B5-58D1-4807-60D3-3374FB5DC86E}"/>
          </ac:picMkLst>
        </pc:picChg>
      </pc:sldChg>
      <pc:sldChg chg="addSp delSp modSp add mod modClrScheme chgLayout modNotes">
        <pc:chgData name="Don Ward" userId="71e40f7a-7d18-4ca0-bdd6-b7464ca50997" providerId="ADAL" clId="{3AC78D10-99FA-48E8-A720-DA92C3FDD310}" dt="2024-09-23T14:36:10.799" v="3451" actId="20577"/>
        <pc:sldMkLst>
          <pc:docMk/>
          <pc:sldMk cId="4062427073" sldId="1480"/>
        </pc:sldMkLst>
        <pc:spChg chg="add mod ord">
          <ac:chgData name="Don Ward" userId="71e40f7a-7d18-4ca0-bdd6-b7464ca50997" providerId="ADAL" clId="{3AC78D10-99FA-48E8-A720-DA92C3FDD310}" dt="2024-08-09T10:39:15.376" v="2002" actId="13926"/>
          <ac:spMkLst>
            <pc:docMk/>
            <pc:sldMk cId="4062427073" sldId="1480"/>
            <ac:spMk id="2" creationId="{14100E35-A201-ECB0-0B6E-ABB2FB956064}"/>
          </ac:spMkLst>
        </pc:spChg>
        <pc:spChg chg="add del mod">
          <ac:chgData name="Don Ward" userId="71e40f7a-7d18-4ca0-bdd6-b7464ca50997" providerId="ADAL" clId="{3AC78D10-99FA-48E8-A720-DA92C3FDD310}" dt="2024-08-08T20:06:03.072" v="328" actId="6264"/>
          <ac:spMkLst>
            <pc:docMk/>
            <pc:sldMk cId="4062427073" sldId="1480"/>
            <ac:spMk id="3" creationId="{DDE35C63-1F22-A21E-4577-D17869C16AA1}"/>
          </ac:spMkLst>
        </pc:spChg>
        <pc:spChg chg="add del mod">
          <ac:chgData name="Don Ward" userId="71e40f7a-7d18-4ca0-bdd6-b7464ca50997" providerId="ADAL" clId="{3AC78D10-99FA-48E8-A720-DA92C3FDD310}" dt="2024-08-08T20:06:03.189" v="329" actId="6264"/>
          <ac:spMkLst>
            <pc:docMk/>
            <pc:sldMk cId="4062427073" sldId="1480"/>
            <ac:spMk id="4" creationId="{EBF5307B-1913-3025-3B9D-064CB6C1D875}"/>
          </ac:spMkLst>
        </pc:spChg>
        <pc:spChg chg="del mod ord">
          <ac:chgData name="Don Ward" userId="71e40f7a-7d18-4ca0-bdd6-b7464ca50997" providerId="ADAL" clId="{3AC78D10-99FA-48E8-A720-DA92C3FDD310}" dt="2024-08-08T20:05:43.295" v="321" actId="478"/>
          <ac:spMkLst>
            <pc:docMk/>
            <pc:sldMk cId="4062427073" sldId="1480"/>
            <ac:spMk id="12" creationId="{B264B82D-6213-1FFE-45C3-2B7B004C06A6}"/>
          </ac:spMkLst>
        </pc:spChg>
        <pc:spChg chg="mod">
          <ac:chgData name="Don Ward" userId="71e40f7a-7d18-4ca0-bdd6-b7464ca50997" providerId="ADAL" clId="{3AC78D10-99FA-48E8-A720-DA92C3FDD310}" dt="2024-08-08T20:51:09.082" v="1118" actId="27636"/>
          <ac:spMkLst>
            <pc:docMk/>
            <pc:sldMk cId="4062427073" sldId="1480"/>
            <ac:spMk id="35" creationId="{DD77E4EB-9EFB-5ADF-3B62-DF709E1B6AE0}"/>
          </ac:spMkLst>
        </pc:spChg>
      </pc:sldChg>
      <pc:sldChg chg="addSp delSp modSp add mod setBg modClrScheme chgLayout modNotes">
        <pc:chgData name="Don Ward" userId="71e40f7a-7d18-4ca0-bdd6-b7464ca50997" providerId="ADAL" clId="{3AC78D10-99FA-48E8-A720-DA92C3FDD310}" dt="2024-09-23T14:43:35.126" v="4157" actId="20577"/>
        <pc:sldMkLst>
          <pc:docMk/>
          <pc:sldMk cId="3740538921" sldId="1484"/>
        </pc:sldMkLst>
        <pc:spChg chg="mod ord">
          <ac:chgData name="Don Ward" userId="71e40f7a-7d18-4ca0-bdd6-b7464ca50997" providerId="ADAL" clId="{3AC78D10-99FA-48E8-A720-DA92C3FDD310}" dt="2024-08-09T10:44:49.553" v="2109" actId="13926"/>
          <ac:spMkLst>
            <pc:docMk/>
            <pc:sldMk cId="3740538921" sldId="1484"/>
            <ac:spMk id="2" creationId="{00000000-0000-0000-0000-000000000000}"/>
          </ac:spMkLst>
        </pc:spChg>
        <pc:spChg chg="mod ord">
          <ac:chgData name="Don Ward" userId="71e40f7a-7d18-4ca0-bdd6-b7464ca50997" providerId="ADAL" clId="{3AC78D10-99FA-48E8-A720-DA92C3FDD310}" dt="2024-08-09T10:44:30.778" v="2070" actId="115"/>
          <ac:spMkLst>
            <pc:docMk/>
            <pc:sldMk cId="3740538921" sldId="1484"/>
            <ac:spMk id="11" creationId="{C33D017C-42A8-8772-4ABD-DE3ADEB826B7}"/>
          </ac:spMkLst>
        </pc:spChg>
        <pc:picChg chg="del">
          <ac:chgData name="Don Ward" userId="71e40f7a-7d18-4ca0-bdd6-b7464ca50997" providerId="ADAL" clId="{3AC78D10-99FA-48E8-A720-DA92C3FDD310}" dt="2024-08-08T20:48:09.828" v="1098" actId="21"/>
          <ac:picMkLst>
            <pc:docMk/>
            <pc:sldMk cId="3740538921" sldId="1484"/>
            <ac:picMk id="3" creationId="{771E3936-B426-9574-5FE0-96D1B2424AFB}"/>
          </ac:picMkLst>
        </pc:picChg>
        <pc:picChg chg="del mod">
          <ac:chgData name="Don Ward" userId="71e40f7a-7d18-4ca0-bdd6-b7464ca50997" providerId="ADAL" clId="{3AC78D10-99FA-48E8-A720-DA92C3FDD310}" dt="2024-08-09T10:42:52.339" v="2051" actId="478"/>
          <ac:picMkLst>
            <pc:docMk/>
            <pc:sldMk cId="3740538921" sldId="1484"/>
            <ac:picMk id="4" creationId="{1C6E301D-1B48-EDC2-E685-09B0BCF5E8C4}"/>
          </ac:picMkLst>
        </pc:picChg>
        <pc:picChg chg="add del mod">
          <ac:chgData name="Don Ward" userId="71e40f7a-7d18-4ca0-bdd6-b7464ca50997" providerId="ADAL" clId="{3AC78D10-99FA-48E8-A720-DA92C3FDD310}" dt="2024-08-09T10:42:53.837" v="2052" actId="478"/>
          <ac:picMkLst>
            <pc:docMk/>
            <pc:sldMk cId="3740538921" sldId="1484"/>
            <ac:picMk id="5" creationId="{73177D32-8BF9-FD74-FE94-D2BE7108007C}"/>
          </ac:picMkLst>
        </pc:picChg>
        <pc:picChg chg="del mod">
          <ac:chgData name="Don Ward" userId="71e40f7a-7d18-4ca0-bdd6-b7464ca50997" providerId="ADAL" clId="{3AC78D10-99FA-48E8-A720-DA92C3FDD310}" dt="2024-08-08T20:52:55" v="1124" actId="478"/>
          <ac:picMkLst>
            <pc:docMk/>
            <pc:sldMk cId="3740538921" sldId="1484"/>
            <ac:picMk id="5" creationId="{E1476CCA-1D8D-3459-C2B2-2B05A4040D0E}"/>
          </ac:picMkLst>
        </pc:picChg>
        <pc:picChg chg="add del mod">
          <ac:chgData name="Don Ward" userId="71e40f7a-7d18-4ca0-bdd6-b7464ca50997" providerId="ADAL" clId="{3AC78D10-99FA-48E8-A720-DA92C3FDD310}" dt="2024-08-09T10:07:40.349" v="1488" actId="478"/>
          <ac:picMkLst>
            <pc:docMk/>
            <pc:sldMk cId="3740538921" sldId="1484"/>
            <ac:picMk id="6" creationId="{771E3936-B426-9574-5FE0-96D1B2424AFB}"/>
          </ac:picMkLst>
        </pc:picChg>
        <pc:picChg chg="add del mod">
          <ac:chgData name="Don Ward" userId="71e40f7a-7d18-4ca0-bdd6-b7464ca50997" providerId="ADAL" clId="{3AC78D10-99FA-48E8-A720-DA92C3FDD310}" dt="2024-08-09T10:07:45.367" v="1489" actId="478"/>
          <ac:picMkLst>
            <pc:docMk/>
            <pc:sldMk cId="3740538921" sldId="1484"/>
            <ac:picMk id="8" creationId="{5F8DD61F-7EF4-8612-C177-4F97288B8A98}"/>
          </ac:picMkLst>
        </pc:picChg>
        <pc:picChg chg="add mod">
          <ac:chgData name="Don Ward" userId="71e40f7a-7d18-4ca0-bdd6-b7464ca50997" providerId="ADAL" clId="{3AC78D10-99FA-48E8-A720-DA92C3FDD310}" dt="2024-08-09T10:43:39.532" v="2060" actId="1076"/>
          <ac:picMkLst>
            <pc:docMk/>
            <pc:sldMk cId="3740538921" sldId="1484"/>
            <ac:picMk id="9" creationId="{4EC71F68-3D15-AE45-E13C-59763482C0CE}"/>
          </ac:picMkLst>
        </pc:picChg>
        <pc:picChg chg="add mod">
          <ac:chgData name="Don Ward" userId="71e40f7a-7d18-4ca0-bdd6-b7464ca50997" providerId="ADAL" clId="{3AC78D10-99FA-48E8-A720-DA92C3FDD310}" dt="2024-08-09T10:43:56.880" v="2064" actId="1076"/>
          <ac:picMkLst>
            <pc:docMk/>
            <pc:sldMk cId="3740538921" sldId="1484"/>
            <ac:picMk id="10" creationId="{8D9817E5-741B-7EF5-FB0B-92F51524ACA8}"/>
          </ac:picMkLst>
        </pc:picChg>
        <pc:picChg chg="add del mod">
          <ac:chgData name="Don Ward" userId="71e40f7a-7d18-4ca0-bdd6-b7464ca50997" providerId="ADAL" clId="{3AC78D10-99FA-48E8-A720-DA92C3FDD310}" dt="2024-08-09T10:49:51.011" v="2130" actId="478"/>
          <ac:picMkLst>
            <pc:docMk/>
            <pc:sldMk cId="3740538921" sldId="1484"/>
            <ac:picMk id="12" creationId="{C7EE32B5-A28F-F95F-E88F-585DB0B5E7D9}"/>
          </ac:picMkLst>
        </pc:picChg>
        <pc:picChg chg="add mod">
          <ac:chgData name="Don Ward" userId="71e40f7a-7d18-4ca0-bdd6-b7464ca50997" providerId="ADAL" clId="{3AC78D10-99FA-48E8-A720-DA92C3FDD310}" dt="2024-08-09T10:50:04.080" v="2131"/>
          <ac:picMkLst>
            <pc:docMk/>
            <pc:sldMk cId="3740538921" sldId="1484"/>
            <ac:picMk id="13" creationId="{6B4C3949-8B5B-BBF2-7014-ACED70854167}"/>
          </ac:picMkLst>
        </pc:picChg>
      </pc:sldChg>
      <pc:sldChg chg="addSp delSp modSp mod chgLayout">
        <pc:chgData name="Don Ward" userId="71e40f7a-7d18-4ca0-bdd6-b7464ca50997" providerId="ADAL" clId="{3AC78D10-99FA-48E8-A720-DA92C3FDD310}" dt="2024-08-09T10:59:54.566" v="2417" actId="13926"/>
        <pc:sldMkLst>
          <pc:docMk/>
          <pc:sldMk cId="4135252893" sldId="1487"/>
        </pc:sldMkLst>
        <pc:spChg chg="mod ord">
          <ac:chgData name="Don Ward" userId="71e40f7a-7d18-4ca0-bdd6-b7464ca50997" providerId="ADAL" clId="{3AC78D10-99FA-48E8-A720-DA92C3FDD310}" dt="2024-08-09T10:59:54.566" v="2417" actId="13926"/>
          <ac:spMkLst>
            <pc:docMk/>
            <pc:sldMk cId="4135252893" sldId="1487"/>
            <ac:spMk id="2" creationId="{00000000-0000-0000-0000-000000000000}"/>
          </ac:spMkLst>
        </pc:spChg>
        <pc:spChg chg="add del mod">
          <ac:chgData name="Don Ward" userId="71e40f7a-7d18-4ca0-bdd6-b7464ca50997" providerId="ADAL" clId="{3AC78D10-99FA-48E8-A720-DA92C3FDD310}" dt="2024-08-09T09:15:24.593" v="1155" actId="6264"/>
          <ac:spMkLst>
            <pc:docMk/>
            <pc:sldMk cId="4135252893" sldId="1487"/>
            <ac:spMk id="3" creationId="{4BDFC303-DEF0-FF69-95AD-45D22BF95D1C}"/>
          </ac:spMkLst>
        </pc:spChg>
        <pc:spChg chg="add del mod ord">
          <ac:chgData name="Don Ward" userId="71e40f7a-7d18-4ca0-bdd6-b7464ca50997" providerId="ADAL" clId="{3AC78D10-99FA-48E8-A720-DA92C3FDD310}" dt="2024-08-09T09:15:24.593" v="1155" actId="6264"/>
          <ac:spMkLst>
            <pc:docMk/>
            <pc:sldMk cId="4135252893" sldId="1487"/>
            <ac:spMk id="6" creationId="{F6B48C21-4246-56E7-8A1C-E8C1C290D2EE}"/>
          </ac:spMkLst>
        </pc:spChg>
        <pc:spChg chg="add del mod">
          <ac:chgData name="Don Ward" userId="71e40f7a-7d18-4ca0-bdd6-b7464ca50997" providerId="ADAL" clId="{3AC78D10-99FA-48E8-A720-DA92C3FDD310}" dt="2024-08-09T09:16:16.115" v="1158" actId="6264"/>
          <ac:spMkLst>
            <pc:docMk/>
            <pc:sldMk cId="4135252893" sldId="1487"/>
            <ac:spMk id="8" creationId="{B3255E12-71D2-D98F-7BA4-E2478F5E0149}"/>
          </ac:spMkLst>
        </pc:spChg>
        <pc:spChg chg="add mod ord">
          <ac:chgData name="Don Ward" userId="71e40f7a-7d18-4ca0-bdd6-b7464ca50997" providerId="ADAL" clId="{3AC78D10-99FA-48E8-A720-DA92C3FDD310}" dt="2024-08-09T10:24:33.773" v="1569" actId="20577"/>
          <ac:spMkLst>
            <pc:docMk/>
            <pc:sldMk cId="4135252893" sldId="1487"/>
            <ac:spMk id="9" creationId="{C1E4C2B2-60DD-4178-5A48-967488FA2F00}"/>
          </ac:spMkLst>
        </pc:spChg>
        <pc:spChg chg="add del mod">
          <ac:chgData name="Don Ward" userId="71e40f7a-7d18-4ca0-bdd6-b7464ca50997" providerId="ADAL" clId="{3AC78D10-99FA-48E8-A720-DA92C3FDD310}" dt="2024-08-09T09:18:09.916" v="1170" actId="6264"/>
          <ac:spMkLst>
            <pc:docMk/>
            <pc:sldMk cId="4135252893" sldId="1487"/>
            <ac:spMk id="10" creationId="{A87FFB2E-3983-F2EA-5ADD-B4F7BFD2FA80}"/>
          </ac:spMkLst>
        </pc:spChg>
        <pc:spChg chg="add del mod">
          <ac:chgData name="Don Ward" userId="71e40f7a-7d18-4ca0-bdd6-b7464ca50997" providerId="ADAL" clId="{3AC78D10-99FA-48E8-A720-DA92C3FDD310}" dt="2024-08-09T09:18:09.916" v="1170" actId="6264"/>
          <ac:spMkLst>
            <pc:docMk/>
            <pc:sldMk cId="4135252893" sldId="1487"/>
            <ac:spMk id="11" creationId="{2952C347-F6A1-D275-BC5E-7990BB030237}"/>
          </ac:spMkLst>
        </pc:spChg>
        <pc:spChg chg="add del mod">
          <ac:chgData name="Don Ward" userId="71e40f7a-7d18-4ca0-bdd6-b7464ca50997" providerId="ADAL" clId="{3AC78D10-99FA-48E8-A720-DA92C3FDD310}" dt="2024-08-09T09:18:13.354" v="1171" actId="6264"/>
          <ac:spMkLst>
            <pc:docMk/>
            <pc:sldMk cId="4135252893" sldId="1487"/>
            <ac:spMk id="12" creationId="{CB147DA6-F058-9BFA-54F5-FF1473F17529}"/>
          </ac:spMkLst>
        </pc:spChg>
        <pc:spChg chg="add del mod">
          <ac:chgData name="Don Ward" userId="71e40f7a-7d18-4ca0-bdd6-b7464ca50997" providerId="ADAL" clId="{3AC78D10-99FA-48E8-A720-DA92C3FDD310}" dt="2024-08-09T09:18:13.354" v="1171" actId="6264"/>
          <ac:spMkLst>
            <pc:docMk/>
            <pc:sldMk cId="4135252893" sldId="1487"/>
            <ac:spMk id="13" creationId="{8516BF1A-AEFA-91B8-984E-6735860BD09F}"/>
          </ac:spMkLst>
        </pc:spChg>
        <pc:spChg chg="add del mod">
          <ac:chgData name="Don Ward" userId="71e40f7a-7d18-4ca0-bdd6-b7464ca50997" providerId="ADAL" clId="{3AC78D10-99FA-48E8-A720-DA92C3FDD310}" dt="2024-08-09T10:23:55.517" v="1538" actId="6264"/>
          <ac:spMkLst>
            <pc:docMk/>
            <pc:sldMk cId="4135252893" sldId="1487"/>
            <ac:spMk id="14" creationId="{C16337F4-E306-0BDD-F05C-D4C036A1DFA5}"/>
          </ac:spMkLst>
        </pc:spChg>
        <pc:spChg chg="add del mod">
          <ac:chgData name="Don Ward" userId="71e40f7a-7d18-4ca0-bdd6-b7464ca50997" providerId="ADAL" clId="{3AC78D10-99FA-48E8-A720-DA92C3FDD310}" dt="2024-08-09T10:23:55.517" v="1538" actId="6264"/>
          <ac:spMkLst>
            <pc:docMk/>
            <pc:sldMk cId="4135252893" sldId="1487"/>
            <ac:spMk id="15" creationId="{0AF4FA9C-4289-1919-B099-748820444305}"/>
          </ac:spMkLst>
        </pc:spChg>
        <pc:spChg chg="add del mod">
          <ac:chgData name="Don Ward" userId="71e40f7a-7d18-4ca0-bdd6-b7464ca50997" providerId="ADAL" clId="{3AC78D10-99FA-48E8-A720-DA92C3FDD310}" dt="2024-08-09T10:23:57.069" v="1539" actId="6264"/>
          <ac:spMkLst>
            <pc:docMk/>
            <pc:sldMk cId="4135252893" sldId="1487"/>
            <ac:spMk id="16" creationId="{C26E1DD0-EBC1-C7F8-B24D-0AB400B262BF}"/>
          </ac:spMkLst>
        </pc:spChg>
        <pc:spChg chg="add del mod">
          <ac:chgData name="Don Ward" userId="71e40f7a-7d18-4ca0-bdd6-b7464ca50997" providerId="ADAL" clId="{3AC78D10-99FA-48E8-A720-DA92C3FDD310}" dt="2024-08-09T10:23:57.069" v="1539" actId="6264"/>
          <ac:spMkLst>
            <pc:docMk/>
            <pc:sldMk cId="4135252893" sldId="1487"/>
            <ac:spMk id="17" creationId="{946FC334-DFAF-2035-E062-160AD371D762}"/>
          </ac:spMkLst>
        </pc:spChg>
        <pc:spChg chg="add del mod">
          <ac:chgData name="Don Ward" userId="71e40f7a-7d18-4ca0-bdd6-b7464ca50997" providerId="ADAL" clId="{3AC78D10-99FA-48E8-A720-DA92C3FDD310}" dt="2024-08-09T10:24:03.265" v="1540" actId="6264"/>
          <ac:spMkLst>
            <pc:docMk/>
            <pc:sldMk cId="4135252893" sldId="1487"/>
            <ac:spMk id="18" creationId="{22FB60FC-81AC-91A3-931D-67088621920E}"/>
          </ac:spMkLst>
        </pc:spChg>
        <pc:spChg chg="add del mod">
          <ac:chgData name="Don Ward" userId="71e40f7a-7d18-4ca0-bdd6-b7464ca50997" providerId="ADAL" clId="{3AC78D10-99FA-48E8-A720-DA92C3FDD310}" dt="2024-08-09T10:24:03.265" v="1540" actId="6264"/>
          <ac:spMkLst>
            <pc:docMk/>
            <pc:sldMk cId="4135252893" sldId="1487"/>
            <ac:spMk id="19" creationId="{519A107B-D298-19ED-3883-26DFA0364D03}"/>
          </ac:spMkLst>
        </pc:spChg>
        <pc:picChg chg="mod">
          <ac:chgData name="Don Ward" userId="71e40f7a-7d18-4ca0-bdd6-b7464ca50997" providerId="ADAL" clId="{3AC78D10-99FA-48E8-A720-DA92C3FDD310}" dt="2024-08-09T10:24:16.671" v="1541" actId="1076"/>
          <ac:picMkLst>
            <pc:docMk/>
            <pc:sldMk cId="4135252893" sldId="1487"/>
            <ac:picMk id="4" creationId="{17D5CBBE-F3A3-74AE-5ECC-C32DCC8475AE}"/>
          </ac:picMkLst>
        </pc:picChg>
        <pc:picChg chg="add del mod">
          <ac:chgData name="Don Ward" userId="71e40f7a-7d18-4ca0-bdd6-b7464ca50997" providerId="ADAL" clId="{3AC78D10-99FA-48E8-A720-DA92C3FDD310}" dt="2024-08-09T09:16:14.062" v="1157" actId="478"/>
          <ac:picMkLst>
            <pc:docMk/>
            <pc:sldMk cId="4135252893" sldId="1487"/>
            <ac:picMk id="5" creationId="{2909B891-45F8-10B7-A2C3-6859583FF1F1}"/>
          </ac:picMkLst>
        </pc:picChg>
        <pc:picChg chg="add del mod">
          <ac:chgData name="Don Ward" userId="71e40f7a-7d18-4ca0-bdd6-b7464ca50997" providerId="ADAL" clId="{3AC78D10-99FA-48E8-A720-DA92C3FDD310}" dt="2024-08-08T20:53:34.679" v="1135" actId="478"/>
          <ac:picMkLst>
            <pc:docMk/>
            <pc:sldMk cId="4135252893" sldId="1487"/>
            <ac:picMk id="6" creationId="{7B57FD01-9204-EBC1-EFB0-09F90019785A}"/>
          </ac:picMkLst>
        </pc:picChg>
        <pc:picChg chg="add del mod">
          <ac:chgData name="Don Ward" userId="71e40f7a-7d18-4ca0-bdd6-b7464ca50997" providerId="ADAL" clId="{3AC78D10-99FA-48E8-A720-DA92C3FDD310}" dt="2024-08-09T09:15:59.520" v="1156" actId="478"/>
          <ac:picMkLst>
            <pc:docMk/>
            <pc:sldMk cId="4135252893" sldId="1487"/>
            <ac:picMk id="7" creationId="{68506EB2-838C-4EDD-E28C-639A395F3B75}"/>
          </ac:picMkLst>
        </pc:picChg>
      </pc:sldChg>
      <pc:sldChg chg="addSp delSp modSp add mod modTransition modClrScheme modShow chgLayout">
        <pc:chgData name="Don Ward" userId="71e40f7a-7d18-4ca0-bdd6-b7464ca50997" providerId="ADAL" clId="{3AC78D10-99FA-48E8-A720-DA92C3FDD310}" dt="2024-09-23T14:48:09.889" v="4782"/>
        <pc:sldMkLst>
          <pc:docMk/>
          <pc:sldMk cId="1657490166" sldId="1489"/>
        </pc:sldMkLst>
        <pc:spChg chg="add del mod">
          <ac:chgData name="Don Ward" userId="71e40f7a-7d18-4ca0-bdd6-b7464ca50997" providerId="ADAL" clId="{3AC78D10-99FA-48E8-A720-DA92C3FDD310}" dt="2024-08-09T10:50:58.353" v="2144" actId="6264"/>
          <ac:spMkLst>
            <pc:docMk/>
            <pc:sldMk cId="1657490166" sldId="1489"/>
            <ac:spMk id="3" creationId="{3EF410D7-3145-9A4A-17A7-910CC77498B2}"/>
          </ac:spMkLst>
        </pc:spChg>
        <pc:spChg chg="add del mod">
          <ac:chgData name="Don Ward" userId="71e40f7a-7d18-4ca0-bdd6-b7464ca50997" providerId="ADAL" clId="{3AC78D10-99FA-48E8-A720-DA92C3FDD310}" dt="2024-08-09T10:50:58.353" v="2144" actId="6264"/>
          <ac:spMkLst>
            <pc:docMk/>
            <pc:sldMk cId="1657490166" sldId="1489"/>
            <ac:spMk id="4" creationId="{83C7F7A9-8625-C850-66EA-5F548F84E790}"/>
          </ac:spMkLst>
        </pc:spChg>
        <pc:spChg chg="add del mod">
          <ac:chgData name="Don Ward" userId="71e40f7a-7d18-4ca0-bdd6-b7464ca50997" providerId="ADAL" clId="{3AC78D10-99FA-48E8-A720-DA92C3FDD310}" dt="2024-08-09T10:50:59.411" v="2146" actId="6264"/>
          <ac:spMkLst>
            <pc:docMk/>
            <pc:sldMk cId="1657490166" sldId="1489"/>
            <ac:spMk id="5" creationId="{B835F49C-8658-827C-6441-EAB8FDDFE81F}"/>
          </ac:spMkLst>
        </pc:spChg>
        <pc:spChg chg="add del mod">
          <ac:chgData name="Don Ward" userId="71e40f7a-7d18-4ca0-bdd6-b7464ca50997" providerId="ADAL" clId="{3AC78D10-99FA-48E8-A720-DA92C3FDD310}" dt="2024-08-09T10:50:59.411" v="2146" actId="6264"/>
          <ac:spMkLst>
            <pc:docMk/>
            <pc:sldMk cId="1657490166" sldId="1489"/>
            <ac:spMk id="6" creationId="{55A2F02E-60A5-09AA-6733-79E3AC0BCC80}"/>
          </ac:spMkLst>
        </pc:spChg>
        <pc:spChg chg="mod ord">
          <ac:chgData name="Don Ward" userId="71e40f7a-7d18-4ca0-bdd6-b7464ca50997" providerId="ADAL" clId="{3AC78D10-99FA-48E8-A720-DA92C3FDD310}" dt="2024-08-09T10:57:16.907" v="2356" actId="13926"/>
          <ac:spMkLst>
            <pc:docMk/>
            <pc:sldMk cId="1657490166" sldId="1489"/>
            <ac:spMk id="7" creationId="{DFA69AFC-A01E-4487-B1A2-E2923B5C8E7A}"/>
          </ac:spMkLst>
        </pc:spChg>
        <pc:spChg chg="mod ord">
          <ac:chgData name="Don Ward" userId="71e40f7a-7d18-4ca0-bdd6-b7464ca50997" providerId="ADAL" clId="{3AC78D10-99FA-48E8-A720-DA92C3FDD310}" dt="2024-08-09T10:52:57.212" v="2207" actId="27636"/>
          <ac:spMkLst>
            <pc:docMk/>
            <pc:sldMk cId="1657490166" sldId="1489"/>
            <ac:spMk id="8" creationId="{23B81D8C-11BC-47E7-9D6B-2FD3B31F6892}"/>
          </ac:spMkLst>
        </pc:spChg>
        <pc:spChg chg="add del mod">
          <ac:chgData name="Don Ward" userId="71e40f7a-7d18-4ca0-bdd6-b7464ca50997" providerId="ADAL" clId="{3AC78D10-99FA-48E8-A720-DA92C3FDD310}" dt="2024-08-09T10:51:38.890" v="2170" actId="6264"/>
          <ac:spMkLst>
            <pc:docMk/>
            <pc:sldMk cId="1657490166" sldId="1489"/>
            <ac:spMk id="11" creationId="{DA8D7CCB-8B52-6C19-9521-BEEC36BCCC72}"/>
          </ac:spMkLst>
        </pc:spChg>
        <pc:spChg chg="add del mod">
          <ac:chgData name="Don Ward" userId="71e40f7a-7d18-4ca0-bdd6-b7464ca50997" providerId="ADAL" clId="{3AC78D10-99FA-48E8-A720-DA92C3FDD310}" dt="2024-08-09T10:51:38.890" v="2170" actId="6264"/>
          <ac:spMkLst>
            <pc:docMk/>
            <pc:sldMk cId="1657490166" sldId="1489"/>
            <ac:spMk id="12" creationId="{529CD8A5-ECF1-F0F2-FA4D-4A5FC23EEFAA}"/>
          </ac:spMkLst>
        </pc:spChg>
        <pc:picChg chg="mod">
          <ac:chgData name="Don Ward" userId="71e40f7a-7d18-4ca0-bdd6-b7464ca50997" providerId="ADAL" clId="{3AC78D10-99FA-48E8-A720-DA92C3FDD310}" dt="2024-08-09T10:52:49.016" v="2205" actId="1076"/>
          <ac:picMkLst>
            <pc:docMk/>
            <pc:sldMk cId="1657490166" sldId="1489"/>
            <ac:picMk id="2" creationId="{603212A4-8EBC-8D30-39DC-3B742C2B4941}"/>
          </ac:picMkLst>
        </pc:picChg>
        <pc:picChg chg="mod">
          <ac:chgData name="Don Ward" userId="71e40f7a-7d18-4ca0-bdd6-b7464ca50997" providerId="ADAL" clId="{3AC78D10-99FA-48E8-A720-DA92C3FDD310}" dt="2024-08-09T10:52:46.359" v="2204" actId="1076"/>
          <ac:picMkLst>
            <pc:docMk/>
            <pc:sldMk cId="1657490166" sldId="1489"/>
            <ac:picMk id="9" creationId="{31D028EB-BBC2-75B2-2B56-5A309C04EC36}"/>
          </ac:picMkLst>
        </pc:picChg>
        <pc:picChg chg="mod">
          <ac:chgData name="Don Ward" userId="71e40f7a-7d18-4ca0-bdd6-b7464ca50997" providerId="ADAL" clId="{3AC78D10-99FA-48E8-A720-DA92C3FDD310}" dt="2024-08-09T10:52:43.799" v="2202" actId="1076"/>
          <ac:picMkLst>
            <pc:docMk/>
            <pc:sldMk cId="1657490166" sldId="1489"/>
            <ac:picMk id="10" creationId="{32FF0303-5F67-062B-8CCC-A4695575EA44}"/>
          </ac:picMkLst>
        </pc:picChg>
      </pc:sldChg>
      <pc:sldChg chg="addSp delSp modSp add mod setBg modClrScheme chgLayout modNotes">
        <pc:chgData name="Don Ward" userId="71e40f7a-7d18-4ca0-bdd6-b7464ca50997" providerId="ADAL" clId="{3AC78D10-99FA-48E8-A720-DA92C3FDD310}" dt="2024-09-23T14:47:27.774" v="4781" actId="20577"/>
        <pc:sldMkLst>
          <pc:docMk/>
          <pc:sldMk cId="2988566196" sldId="1501"/>
        </pc:sldMkLst>
        <pc:spChg chg="mod ord">
          <ac:chgData name="Don Ward" userId="71e40f7a-7d18-4ca0-bdd6-b7464ca50997" providerId="ADAL" clId="{3AC78D10-99FA-48E8-A720-DA92C3FDD310}" dt="2024-08-08T20:45:44.917" v="1038" actId="6264"/>
          <ac:spMkLst>
            <pc:docMk/>
            <pc:sldMk cId="2988566196" sldId="1501"/>
            <ac:spMk id="2" creationId="{57665DF6-9AC8-4304-BE03-261487F256E3}"/>
          </ac:spMkLst>
        </pc:spChg>
        <pc:spChg chg="add del mod">
          <ac:chgData name="Don Ward" userId="71e40f7a-7d18-4ca0-bdd6-b7464ca50997" providerId="ADAL" clId="{3AC78D10-99FA-48E8-A720-DA92C3FDD310}" dt="2024-08-08T20:42:51.823" v="1022" actId="6264"/>
          <ac:spMkLst>
            <pc:docMk/>
            <pc:sldMk cId="2988566196" sldId="1501"/>
            <ac:spMk id="3" creationId="{09EB31D5-0E50-29C7-C2CC-CAA21928516A}"/>
          </ac:spMkLst>
        </pc:spChg>
        <pc:spChg chg="add del mod">
          <ac:chgData name="Don Ward" userId="71e40f7a-7d18-4ca0-bdd6-b7464ca50997" providerId="ADAL" clId="{3AC78D10-99FA-48E8-A720-DA92C3FDD310}" dt="2024-08-08T20:42:51.823" v="1022" actId="6264"/>
          <ac:spMkLst>
            <pc:docMk/>
            <pc:sldMk cId="2988566196" sldId="1501"/>
            <ac:spMk id="4" creationId="{E9673C1F-CF6E-572A-4CF8-BBD27724E673}"/>
          </ac:spMkLst>
        </pc:spChg>
        <pc:spChg chg="mod ord">
          <ac:chgData name="Don Ward" userId="71e40f7a-7d18-4ca0-bdd6-b7464ca50997" providerId="ADAL" clId="{3AC78D10-99FA-48E8-A720-DA92C3FDD310}" dt="2024-08-09T10:03:16.889" v="1483" actId="20577"/>
          <ac:spMkLst>
            <pc:docMk/>
            <pc:sldMk cId="2988566196" sldId="1501"/>
            <ac:spMk id="5" creationId="{6A057768-5D29-4482-A329-EFA72BB6A452}"/>
          </ac:spMkLst>
        </pc:spChg>
        <pc:spChg chg="add del mod">
          <ac:chgData name="Don Ward" userId="71e40f7a-7d18-4ca0-bdd6-b7464ca50997" providerId="ADAL" clId="{3AC78D10-99FA-48E8-A720-DA92C3FDD310}" dt="2024-08-08T20:45:44.917" v="1038" actId="6264"/>
          <ac:spMkLst>
            <pc:docMk/>
            <pc:sldMk cId="2988566196" sldId="1501"/>
            <ac:spMk id="7" creationId="{D5B869DB-7B02-7A82-436B-5B07B514A2CB}"/>
          </ac:spMkLst>
        </pc:spChg>
        <pc:spChg chg="add del mod">
          <ac:chgData name="Don Ward" userId="71e40f7a-7d18-4ca0-bdd6-b7464ca50997" providerId="ADAL" clId="{3AC78D10-99FA-48E8-A720-DA92C3FDD310}" dt="2024-08-08T20:45:44.917" v="1038" actId="6264"/>
          <ac:spMkLst>
            <pc:docMk/>
            <pc:sldMk cId="2988566196" sldId="1501"/>
            <ac:spMk id="8" creationId="{BDB555A7-4885-65BD-B537-9B876BBCD54A}"/>
          </ac:spMkLst>
        </pc:spChg>
        <pc:picChg chg="add mod">
          <ac:chgData name="Don Ward" userId="71e40f7a-7d18-4ca0-bdd6-b7464ca50997" providerId="ADAL" clId="{3AC78D10-99FA-48E8-A720-DA92C3FDD310}" dt="2024-08-09T10:03:26.547" v="1484" actId="1076"/>
          <ac:picMkLst>
            <pc:docMk/>
            <pc:sldMk cId="2988566196" sldId="1501"/>
            <ac:picMk id="6" creationId="{DF444A7F-0B8F-16BB-8122-B0CA284C91C6}"/>
          </ac:picMkLst>
        </pc:picChg>
      </pc:sldChg>
      <pc:sldChg chg="addSp delSp modSp add mod modClrScheme modShow chgLayout modNotes">
        <pc:chgData name="Don Ward" userId="71e40f7a-7d18-4ca0-bdd6-b7464ca50997" providerId="ADAL" clId="{3AC78D10-99FA-48E8-A720-DA92C3FDD310}" dt="2024-09-23T14:35:08.083" v="3293"/>
        <pc:sldMkLst>
          <pc:docMk/>
          <pc:sldMk cId="255472146" sldId="1504"/>
        </pc:sldMkLst>
        <pc:spChg chg="add mod ord">
          <ac:chgData name="Don Ward" userId="71e40f7a-7d18-4ca0-bdd6-b7464ca50997" providerId="ADAL" clId="{3AC78D10-99FA-48E8-A720-DA92C3FDD310}" dt="2024-08-09T10:39:01.190" v="1981" actId="20577"/>
          <ac:spMkLst>
            <pc:docMk/>
            <pc:sldMk cId="255472146" sldId="1504"/>
            <ac:spMk id="2" creationId="{9A8407A4-3C5D-1123-DC01-D92CD2B1D729}"/>
          </ac:spMkLst>
        </pc:spChg>
        <pc:spChg chg="mod">
          <ac:chgData name="Don Ward" userId="71e40f7a-7d18-4ca0-bdd6-b7464ca50997" providerId="ADAL" clId="{3AC78D10-99FA-48E8-A720-DA92C3FDD310}" dt="2024-08-08T20:04:44.526" v="309" actId="207"/>
          <ac:spMkLst>
            <pc:docMk/>
            <pc:sldMk cId="255472146" sldId="1504"/>
            <ac:spMk id="3" creationId="{ED6E33F4-841B-11DD-7496-6CC944BC0E88}"/>
          </ac:spMkLst>
        </pc:spChg>
        <pc:spChg chg="mod">
          <ac:chgData name="Don Ward" userId="71e40f7a-7d18-4ca0-bdd6-b7464ca50997" providerId="ADAL" clId="{3AC78D10-99FA-48E8-A720-DA92C3FDD310}" dt="2024-08-08T20:04:44.526" v="309" actId="207"/>
          <ac:spMkLst>
            <pc:docMk/>
            <pc:sldMk cId="255472146" sldId="1504"/>
            <ac:spMk id="4" creationId="{8F51B23E-7A78-F4A3-7A1C-4132C8F9EBA3}"/>
          </ac:spMkLst>
        </pc:spChg>
        <pc:spChg chg="mod">
          <ac:chgData name="Don Ward" userId="71e40f7a-7d18-4ca0-bdd6-b7464ca50997" providerId="ADAL" clId="{3AC78D10-99FA-48E8-A720-DA92C3FDD310}" dt="2024-08-08T20:04:44.526" v="309" actId="207"/>
          <ac:spMkLst>
            <pc:docMk/>
            <pc:sldMk cId="255472146" sldId="1504"/>
            <ac:spMk id="5" creationId="{2DBF6C9A-F9C7-F268-995C-7E1C12B0C264}"/>
          </ac:spMkLst>
        </pc:spChg>
        <pc:spChg chg="mod">
          <ac:chgData name="Don Ward" userId="71e40f7a-7d18-4ca0-bdd6-b7464ca50997" providerId="ADAL" clId="{3AC78D10-99FA-48E8-A720-DA92C3FDD310}" dt="2024-08-08T20:04:44.526" v="309" actId="207"/>
          <ac:spMkLst>
            <pc:docMk/>
            <pc:sldMk cId="255472146" sldId="1504"/>
            <ac:spMk id="9" creationId="{6DC9B08C-F521-4944-6E2C-217C8E1000FF}"/>
          </ac:spMkLst>
        </pc:spChg>
        <pc:spChg chg="del mod ord">
          <ac:chgData name="Don Ward" userId="71e40f7a-7d18-4ca0-bdd6-b7464ca50997" providerId="ADAL" clId="{3AC78D10-99FA-48E8-A720-DA92C3FDD310}" dt="2024-08-08T20:04:39.215" v="308" actId="478"/>
          <ac:spMkLst>
            <pc:docMk/>
            <pc:sldMk cId="255472146" sldId="1504"/>
            <ac:spMk id="12" creationId="{B264B82D-6213-1FFE-45C3-2B7B004C06A6}"/>
          </ac:spMkLst>
        </pc:spChg>
        <pc:spChg chg="mod">
          <ac:chgData name="Don Ward" userId="71e40f7a-7d18-4ca0-bdd6-b7464ca50997" providerId="ADAL" clId="{3AC78D10-99FA-48E8-A720-DA92C3FDD310}" dt="2024-08-08T20:04:44.526" v="309" actId="207"/>
          <ac:spMkLst>
            <pc:docMk/>
            <pc:sldMk cId="255472146" sldId="1504"/>
            <ac:spMk id="14" creationId="{35462D84-3CB8-E603-EFE3-73E463565470}"/>
          </ac:spMkLst>
        </pc:spChg>
        <pc:spChg chg="mod">
          <ac:chgData name="Don Ward" userId="71e40f7a-7d18-4ca0-bdd6-b7464ca50997" providerId="ADAL" clId="{3AC78D10-99FA-48E8-A720-DA92C3FDD310}" dt="2024-08-08T20:04:44.526" v="309" actId="207"/>
          <ac:spMkLst>
            <pc:docMk/>
            <pc:sldMk cId="255472146" sldId="1504"/>
            <ac:spMk id="17" creationId="{9B378DD3-BD27-D722-F514-C55899ACCCB3}"/>
          </ac:spMkLst>
        </pc:spChg>
        <pc:grpChg chg="del mod">
          <ac:chgData name="Don Ward" userId="71e40f7a-7d18-4ca0-bdd6-b7464ca50997" providerId="ADAL" clId="{3AC78D10-99FA-48E8-A720-DA92C3FDD310}" dt="2024-08-08T20:04:48.017" v="311" actId="478"/>
          <ac:grpSpMkLst>
            <pc:docMk/>
            <pc:sldMk cId="255472146" sldId="1504"/>
            <ac:grpSpMk id="15" creationId="{5A59262B-2578-0822-40F1-F4283B2CF3DC}"/>
          </ac:grpSpMkLst>
        </pc:grpChg>
        <pc:picChg chg="add mod">
          <ac:chgData name="Don Ward" userId="71e40f7a-7d18-4ca0-bdd6-b7464ca50997" providerId="ADAL" clId="{3AC78D10-99FA-48E8-A720-DA92C3FDD310}" dt="2024-08-08T20:50:58.766" v="1116" actId="1076"/>
          <ac:picMkLst>
            <pc:docMk/>
            <pc:sldMk cId="255472146" sldId="1504"/>
            <ac:picMk id="8" creationId="{EED6BFF4-4E51-972B-5314-7DECAF679579}"/>
          </ac:picMkLst>
        </pc:picChg>
      </pc:sldChg>
      <pc:sldChg chg="addSp delSp modSp add del mod modClrScheme chgLayout modNotes">
        <pc:chgData name="Don Ward" userId="71e40f7a-7d18-4ca0-bdd6-b7464ca50997" providerId="ADAL" clId="{3AC78D10-99FA-48E8-A720-DA92C3FDD310}" dt="2024-09-23T14:52:35.987" v="4995" actId="47"/>
        <pc:sldMkLst>
          <pc:docMk/>
          <pc:sldMk cId="2736190993" sldId="1506"/>
        </pc:sldMkLst>
        <pc:spChg chg="del mod ord">
          <ac:chgData name="Don Ward" userId="71e40f7a-7d18-4ca0-bdd6-b7464ca50997" providerId="ADAL" clId="{3AC78D10-99FA-48E8-A720-DA92C3FDD310}" dt="2024-08-08T20:46:11.919" v="1043" actId="478"/>
          <ac:spMkLst>
            <pc:docMk/>
            <pc:sldMk cId="2736190993" sldId="1506"/>
            <ac:spMk id="2" creationId="{22C18AB8-99BB-41F2-8191-97C04A40A459}"/>
          </ac:spMkLst>
        </pc:spChg>
        <pc:spChg chg="mod">
          <ac:chgData name="Don Ward" userId="71e40f7a-7d18-4ca0-bdd6-b7464ca50997" providerId="ADAL" clId="{3AC78D10-99FA-48E8-A720-DA92C3FDD310}" dt="2024-08-08T20:47:54.257" v="1096" actId="1076"/>
          <ac:spMkLst>
            <pc:docMk/>
            <pc:sldMk cId="2736190993" sldId="1506"/>
            <ac:spMk id="3" creationId="{C72228EB-34BB-D33B-A71D-3DC4660226A6}"/>
          </ac:spMkLst>
        </pc:spChg>
        <pc:spChg chg="add mod ord">
          <ac:chgData name="Don Ward" userId="71e40f7a-7d18-4ca0-bdd6-b7464ca50997" providerId="ADAL" clId="{3AC78D10-99FA-48E8-A720-DA92C3FDD310}" dt="2024-08-08T20:46:15.026" v="1045" actId="20577"/>
          <ac:spMkLst>
            <pc:docMk/>
            <pc:sldMk cId="2736190993" sldId="1506"/>
            <ac:spMk id="4" creationId="{95B5D65E-6C85-8BA4-90DC-6DD7898B049F}"/>
          </ac:spMkLst>
        </pc:spChg>
        <pc:spChg chg="mod">
          <ac:chgData name="Don Ward" userId="71e40f7a-7d18-4ca0-bdd6-b7464ca50997" providerId="ADAL" clId="{3AC78D10-99FA-48E8-A720-DA92C3FDD310}" dt="2024-08-08T20:47:57.924" v="1097" actId="1076"/>
          <ac:spMkLst>
            <pc:docMk/>
            <pc:sldMk cId="2736190993" sldId="1506"/>
            <ac:spMk id="6" creationId="{C28E9266-8D8C-3E22-A769-C98898959731}"/>
          </ac:spMkLst>
        </pc:spChg>
        <pc:spChg chg="mod">
          <ac:chgData name="Don Ward" userId="71e40f7a-7d18-4ca0-bdd6-b7464ca50997" providerId="ADAL" clId="{3AC78D10-99FA-48E8-A720-DA92C3FDD310}" dt="2024-08-08T20:47:33.126" v="1087" actId="1076"/>
          <ac:spMkLst>
            <pc:docMk/>
            <pc:sldMk cId="2736190993" sldId="1506"/>
            <ac:spMk id="42" creationId="{C5D5E2BA-49C7-4CA9-B7F7-00197A9561B6}"/>
          </ac:spMkLst>
        </pc:spChg>
        <pc:spChg chg="mod">
          <ac:chgData name="Don Ward" userId="71e40f7a-7d18-4ca0-bdd6-b7464ca50997" providerId="ADAL" clId="{3AC78D10-99FA-48E8-A720-DA92C3FDD310}" dt="2024-08-08T20:47:38.873" v="1089" actId="1076"/>
          <ac:spMkLst>
            <pc:docMk/>
            <pc:sldMk cId="2736190993" sldId="1506"/>
            <ac:spMk id="43" creationId="{FBDB689F-ED74-4594-A305-768933549D92}"/>
          </ac:spMkLst>
        </pc:spChg>
        <pc:spChg chg="mod">
          <ac:chgData name="Don Ward" userId="71e40f7a-7d18-4ca0-bdd6-b7464ca50997" providerId="ADAL" clId="{3AC78D10-99FA-48E8-A720-DA92C3FDD310}" dt="2024-08-08T20:47:41.563" v="1090" actId="1076"/>
          <ac:spMkLst>
            <pc:docMk/>
            <pc:sldMk cId="2736190993" sldId="1506"/>
            <ac:spMk id="44" creationId="{D53B7CF6-8A88-418A-9130-36CE690762DC}"/>
          </ac:spMkLst>
        </pc:spChg>
        <pc:spChg chg="mod">
          <ac:chgData name="Don Ward" userId="71e40f7a-7d18-4ca0-bdd6-b7464ca50997" providerId="ADAL" clId="{3AC78D10-99FA-48E8-A720-DA92C3FDD310}" dt="2024-08-08T20:47:16.051" v="1083" actId="1076"/>
          <ac:spMkLst>
            <pc:docMk/>
            <pc:sldMk cId="2736190993" sldId="1506"/>
            <ac:spMk id="45" creationId="{099D6CE5-4FE4-44BE-85FC-56ADFB6B48B2}"/>
          </ac:spMkLst>
        </pc:spChg>
        <pc:spChg chg="mod">
          <ac:chgData name="Don Ward" userId="71e40f7a-7d18-4ca0-bdd6-b7464ca50997" providerId="ADAL" clId="{3AC78D10-99FA-48E8-A720-DA92C3FDD310}" dt="2024-08-08T20:47:44.362" v="1091" actId="1076"/>
          <ac:spMkLst>
            <pc:docMk/>
            <pc:sldMk cId="2736190993" sldId="1506"/>
            <ac:spMk id="46" creationId="{CBD45544-6119-4C14-B8B5-4F96AE3AD867}"/>
          </ac:spMkLst>
        </pc:spChg>
        <pc:spChg chg="mod">
          <ac:chgData name="Don Ward" userId="71e40f7a-7d18-4ca0-bdd6-b7464ca50997" providerId="ADAL" clId="{3AC78D10-99FA-48E8-A720-DA92C3FDD310}" dt="2024-08-08T20:47:29.722" v="1086" actId="1076"/>
          <ac:spMkLst>
            <pc:docMk/>
            <pc:sldMk cId="2736190993" sldId="1506"/>
            <ac:spMk id="47" creationId="{C0CE6ACE-C98F-4AF9-A504-D580FC001604}"/>
          </ac:spMkLst>
        </pc:spChg>
        <pc:spChg chg="mod">
          <ac:chgData name="Don Ward" userId="71e40f7a-7d18-4ca0-bdd6-b7464ca50997" providerId="ADAL" clId="{3AC78D10-99FA-48E8-A720-DA92C3FDD310}" dt="2024-08-08T20:47:10.205" v="1081" actId="1076"/>
          <ac:spMkLst>
            <pc:docMk/>
            <pc:sldMk cId="2736190993" sldId="1506"/>
            <ac:spMk id="48" creationId="{6CFD8491-6975-43E7-95D9-328472E4F4C1}"/>
          </ac:spMkLst>
        </pc:spChg>
        <pc:spChg chg="mod">
          <ac:chgData name="Don Ward" userId="71e40f7a-7d18-4ca0-bdd6-b7464ca50997" providerId="ADAL" clId="{3AC78D10-99FA-48E8-A720-DA92C3FDD310}" dt="2024-08-08T20:47:12.403" v="1082" actId="1076"/>
          <ac:spMkLst>
            <pc:docMk/>
            <pc:sldMk cId="2736190993" sldId="1506"/>
            <ac:spMk id="49" creationId="{0D289658-EF83-476D-A710-F093BFC9386F}"/>
          </ac:spMkLst>
        </pc:spChg>
        <pc:spChg chg="mod">
          <ac:chgData name="Don Ward" userId="71e40f7a-7d18-4ca0-bdd6-b7464ca50997" providerId="ADAL" clId="{3AC78D10-99FA-48E8-A720-DA92C3FDD310}" dt="2024-08-08T20:47:35.925" v="1088" actId="1076"/>
          <ac:spMkLst>
            <pc:docMk/>
            <pc:sldMk cId="2736190993" sldId="1506"/>
            <ac:spMk id="50" creationId="{42E3CCA5-C03C-4FE9-A7D1-1E62AB949F39}"/>
          </ac:spMkLst>
        </pc:spChg>
        <pc:spChg chg="mod">
          <ac:chgData name="Don Ward" userId="71e40f7a-7d18-4ca0-bdd6-b7464ca50997" providerId="ADAL" clId="{3AC78D10-99FA-48E8-A720-DA92C3FDD310}" dt="2024-08-08T20:47:51.582" v="1095" actId="1076"/>
          <ac:spMkLst>
            <pc:docMk/>
            <pc:sldMk cId="2736190993" sldId="1506"/>
            <ac:spMk id="51" creationId="{0F98300E-3174-45B4-B48A-A0552329F215}"/>
          </ac:spMkLst>
        </pc:spChg>
        <pc:spChg chg="mod">
          <ac:chgData name="Don Ward" userId="71e40f7a-7d18-4ca0-bdd6-b7464ca50997" providerId="ADAL" clId="{3AC78D10-99FA-48E8-A720-DA92C3FDD310}" dt="2024-08-08T20:47:46.895" v="1092" actId="1076"/>
          <ac:spMkLst>
            <pc:docMk/>
            <pc:sldMk cId="2736190993" sldId="1506"/>
            <ac:spMk id="52" creationId="{DC718BBD-7754-4F04-8770-E27537748D63}"/>
          </ac:spMkLst>
        </pc:spChg>
        <pc:spChg chg="mod">
          <ac:chgData name="Don Ward" userId="71e40f7a-7d18-4ca0-bdd6-b7464ca50997" providerId="ADAL" clId="{3AC78D10-99FA-48E8-A720-DA92C3FDD310}" dt="2024-08-08T20:47:25.250" v="1085" actId="1076"/>
          <ac:spMkLst>
            <pc:docMk/>
            <pc:sldMk cId="2736190993" sldId="1506"/>
            <ac:spMk id="53" creationId="{376039C6-0766-4EE4-A165-EC4D1F5ADCDB}"/>
          </ac:spMkLst>
        </pc:spChg>
        <pc:spChg chg="mod">
          <ac:chgData name="Don Ward" userId="71e40f7a-7d18-4ca0-bdd6-b7464ca50997" providerId="ADAL" clId="{3AC78D10-99FA-48E8-A720-DA92C3FDD310}" dt="2024-08-08T20:47:02.044" v="1079" actId="1076"/>
          <ac:spMkLst>
            <pc:docMk/>
            <pc:sldMk cId="2736190993" sldId="1506"/>
            <ac:spMk id="54" creationId="{1E436F0F-6F31-46E8-9191-8DDF7A2D5794}"/>
          </ac:spMkLst>
        </pc:spChg>
        <pc:spChg chg="mod">
          <ac:chgData name="Don Ward" userId="71e40f7a-7d18-4ca0-bdd6-b7464ca50997" providerId="ADAL" clId="{3AC78D10-99FA-48E8-A720-DA92C3FDD310}" dt="2024-08-08T20:47:07.240" v="1080" actId="1076"/>
          <ac:spMkLst>
            <pc:docMk/>
            <pc:sldMk cId="2736190993" sldId="1506"/>
            <ac:spMk id="55" creationId="{3697A12F-6881-4602-B576-7D9FA3E516EB}"/>
          </ac:spMkLst>
        </pc:spChg>
        <pc:spChg chg="mod">
          <ac:chgData name="Don Ward" userId="71e40f7a-7d18-4ca0-bdd6-b7464ca50997" providerId="ADAL" clId="{3AC78D10-99FA-48E8-A720-DA92C3FDD310}" dt="2024-08-08T20:47:19.119" v="1084" actId="1076"/>
          <ac:spMkLst>
            <pc:docMk/>
            <pc:sldMk cId="2736190993" sldId="1506"/>
            <ac:spMk id="56" creationId="{B0F688AB-6629-4059-A4C6-90F96F10E707}"/>
          </ac:spMkLst>
        </pc:spChg>
        <pc:picChg chg="mod">
          <ac:chgData name="Don Ward" userId="71e40f7a-7d18-4ca0-bdd6-b7464ca50997" providerId="ADAL" clId="{3AC78D10-99FA-48E8-A720-DA92C3FDD310}" dt="2024-08-08T20:47:48.721" v="1094" actId="1076"/>
          <ac:picMkLst>
            <pc:docMk/>
            <pc:sldMk cId="2736190993" sldId="1506"/>
            <ac:picMk id="5" creationId="{47202A24-A9E3-454F-9629-AEFFDFA3DC09}"/>
          </ac:picMkLst>
        </pc:picChg>
      </pc:sldChg>
      <pc:sldChg chg="addSp delSp modSp mod chgLayout modNotes">
        <pc:chgData name="Don Ward" userId="71e40f7a-7d18-4ca0-bdd6-b7464ca50997" providerId="ADAL" clId="{3AC78D10-99FA-48E8-A720-DA92C3FDD310}" dt="2024-09-23T14:23:20.715" v="2600" actId="6549"/>
        <pc:sldMkLst>
          <pc:docMk/>
          <pc:sldMk cId="3107706210" sldId="1516"/>
        </pc:sldMkLst>
        <pc:spChg chg="mod ord">
          <ac:chgData name="Don Ward" userId="71e40f7a-7d18-4ca0-bdd6-b7464ca50997" providerId="ADAL" clId="{3AC78D10-99FA-48E8-A720-DA92C3FDD310}" dt="2024-08-09T09:20:09.094" v="1238" actId="6264"/>
          <ac:spMkLst>
            <pc:docMk/>
            <pc:sldMk cId="3107706210" sldId="1516"/>
            <ac:spMk id="4" creationId="{C428EF51-7DB7-4C04-A6E6-CA52672CC52B}"/>
          </ac:spMkLst>
        </pc:spChg>
        <pc:spChg chg="add del mod">
          <ac:chgData name="Don Ward" userId="71e40f7a-7d18-4ca0-bdd6-b7464ca50997" providerId="ADAL" clId="{3AC78D10-99FA-48E8-A720-DA92C3FDD310}" dt="2024-08-09T09:20:05.472" v="1237" actId="6264"/>
          <ac:spMkLst>
            <pc:docMk/>
            <pc:sldMk cId="3107706210" sldId="1516"/>
            <ac:spMk id="5" creationId="{98729B90-3FC7-6935-C9FC-A36245D3D2A3}"/>
          </ac:spMkLst>
        </pc:spChg>
        <pc:spChg chg="add del mod">
          <ac:chgData name="Don Ward" userId="71e40f7a-7d18-4ca0-bdd6-b7464ca50997" providerId="ADAL" clId="{3AC78D10-99FA-48E8-A720-DA92C3FDD310}" dt="2024-08-09T09:20:05.472" v="1237" actId="6264"/>
          <ac:spMkLst>
            <pc:docMk/>
            <pc:sldMk cId="3107706210" sldId="1516"/>
            <ac:spMk id="8" creationId="{2BE78741-C893-1B42-59C7-764767835DBB}"/>
          </ac:spMkLst>
        </pc:spChg>
        <pc:spChg chg="add del mod">
          <ac:chgData name="Don Ward" userId="71e40f7a-7d18-4ca0-bdd6-b7464ca50997" providerId="ADAL" clId="{3AC78D10-99FA-48E8-A720-DA92C3FDD310}" dt="2024-08-09T09:20:09.094" v="1238" actId="6264"/>
          <ac:spMkLst>
            <pc:docMk/>
            <pc:sldMk cId="3107706210" sldId="1516"/>
            <ac:spMk id="9" creationId="{8D124F4B-75D1-60BC-7E73-44E521E16F6F}"/>
          </ac:spMkLst>
        </pc:spChg>
        <pc:spChg chg="add del mod">
          <ac:chgData name="Don Ward" userId="71e40f7a-7d18-4ca0-bdd6-b7464ca50997" providerId="ADAL" clId="{3AC78D10-99FA-48E8-A720-DA92C3FDD310}" dt="2024-08-09T09:20:09.094" v="1238" actId="6264"/>
          <ac:spMkLst>
            <pc:docMk/>
            <pc:sldMk cId="3107706210" sldId="1516"/>
            <ac:spMk id="10" creationId="{B36A170E-1075-AA73-88A3-4813EC933918}"/>
          </ac:spMkLst>
        </pc:spChg>
        <pc:spChg chg="mod ord">
          <ac:chgData name="Don Ward" userId="71e40f7a-7d18-4ca0-bdd6-b7464ca50997" providerId="ADAL" clId="{3AC78D10-99FA-48E8-A720-DA92C3FDD310}" dt="2024-08-09T10:25:43.853" v="1589" actId="20577"/>
          <ac:spMkLst>
            <pc:docMk/>
            <pc:sldMk cId="3107706210" sldId="1516"/>
            <ac:spMk id="20486" creationId="{58FCC579-F984-4572-B26D-0670FD83B66E}"/>
          </ac:spMkLst>
        </pc:spChg>
        <pc:picChg chg="mod">
          <ac:chgData name="Don Ward" userId="71e40f7a-7d18-4ca0-bdd6-b7464ca50997" providerId="ADAL" clId="{3AC78D10-99FA-48E8-A720-DA92C3FDD310}" dt="2024-08-09T10:25:28.766" v="1584" actId="1076"/>
          <ac:picMkLst>
            <pc:docMk/>
            <pc:sldMk cId="3107706210" sldId="1516"/>
            <ac:picMk id="2" creationId="{E8E9E0EF-9B6D-4B6B-8257-81454B3E8A3C}"/>
          </ac:picMkLst>
        </pc:picChg>
        <pc:picChg chg="mod">
          <ac:chgData name="Don Ward" userId="71e40f7a-7d18-4ca0-bdd6-b7464ca50997" providerId="ADAL" clId="{3AC78D10-99FA-48E8-A720-DA92C3FDD310}" dt="2024-08-09T10:25:31.975" v="1585" actId="1076"/>
          <ac:picMkLst>
            <pc:docMk/>
            <pc:sldMk cId="3107706210" sldId="1516"/>
            <ac:picMk id="3" creationId="{2BBC2BC1-713E-4949-A0BC-71E8D16A7E8E}"/>
          </ac:picMkLst>
        </pc:picChg>
        <pc:picChg chg="add mod">
          <ac:chgData name="Don Ward" userId="71e40f7a-7d18-4ca0-bdd6-b7464ca50997" providerId="ADAL" clId="{3AC78D10-99FA-48E8-A720-DA92C3FDD310}" dt="2024-08-09T10:24:39.494" v="1570" actId="1076"/>
          <ac:picMkLst>
            <pc:docMk/>
            <pc:sldMk cId="3107706210" sldId="1516"/>
            <ac:picMk id="6" creationId="{E8EF5C0F-5A92-47D2-29D2-729ED169A372}"/>
          </ac:picMkLst>
        </pc:picChg>
        <pc:picChg chg="mod">
          <ac:chgData name="Don Ward" userId="71e40f7a-7d18-4ca0-bdd6-b7464ca50997" providerId="ADAL" clId="{3AC78D10-99FA-48E8-A720-DA92C3FDD310}" dt="2024-08-09T10:25:19.590" v="1583" actId="1076"/>
          <ac:picMkLst>
            <pc:docMk/>
            <pc:sldMk cId="3107706210" sldId="1516"/>
            <ac:picMk id="7" creationId="{AD1338CA-955B-48E4-A945-FB47DAE33B72}"/>
          </ac:picMkLst>
        </pc:picChg>
      </pc:sldChg>
      <pc:sldChg chg="addSp delSp modSp mod chgLayout modNotes">
        <pc:chgData name="Don Ward" userId="71e40f7a-7d18-4ca0-bdd6-b7464ca50997" providerId="ADAL" clId="{3AC78D10-99FA-48E8-A720-DA92C3FDD310}" dt="2024-09-23T14:24:11.463" v="2676" actId="5793"/>
        <pc:sldMkLst>
          <pc:docMk/>
          <pc:sldMk cId="2206846327" sldId="1517"/>
        </pc:sldMkLst>
        <pc:spChg chg="add del mod">
          <ac:chgData name="Don Ward" userId="71e40f7a-7d18-4ca0-bdd6-b7464ca50997" providerId="ADAL" clId="{3AC78D10-99FA-48E8-A720-DA92C3FDD310}" dt="2024-08-09T09:20:40.280" v="1242" actId="6264"/>
          <ac:spMkLst>
            <pc:docMk/>
            <pc:sldMk cId="2206846327" sldId="1517"/>
            <ac:spMk id="2" creationId="{C767C2FD-FBF8-A5B4-74DB-F628BFEC8237}"/>
          </ac:spMkLst>
        </pc:spChg>
        <pc:spChg chg="mod ord">
          <ac:chgData name="Don Ward" userId="71e40f7a-7d18-4ca0-bdd6-b7464ca50997" providerId="ADAL" clId="{3AC78D10-99FA-48E8-A720-DA92C3FDD310}" dt="2024-08-09T10:25:59.749" v="1605" actId="13926"/>
          <ac:spMkLst>
            <pc:docMk/>
            <pc:sldMk cId="2206846327" sldId="1517"/>
            <ac:spMk id="4" creationId="{C428EF51-7DB7-4C04-A6E6-CA52672CC52B}"/>
          </ac:spMkLst>
        </pc:spChg>
        <pc:spChg chg="add del mod">
          <ac:chgData name="Don Ward" userId="71e40f7a-7d18-4ca0-bdd6-b7464ca50997" providerId="ADAL" clId="{3AC78D10-99FA-48E8-A720-DA92C3FDD310}" dt="2024-08-09T09:20:40.280" v="1242" actId="6264"/>
          <ac:spMkLst>
            <pc:docMk/>
            <pc:sldMk cId="2206846327" sldId="1517"/>
            <ac:spMk id="5" creationId="{33F5DE5B-3B61-E62E-9C95-C15796AC780D}"/>
          </ac:spMkLst>
        </pc:spChg>
        <pc:spChg chg="add del mod">
          <ac:chgData name="Don Ward" userId="71e40f7a-7d18-4ca0-bdd6-b7464ca50997" providerId="ADAL" clId="{3AC78D10-99FA-48E8-A720-DA92C3FDD310}" dt="2024-08-08T19:36:41.107" v="6" actId="6264"/>
          <ac:spMkLst>
            <pc:docMk/>
            <pc:sldMk cId="2206846327" sldId="1517"/>
            <ac:spMk id="5" creationId="{51AD0FA0-50E0-A027-0743-D5EC437221A2}"/>
          </ac:spMkLst>
        </pc:spChg>
        <pc:spChg chg="add del mod">
          <ac:chgData name="Don Ward" userId="71e40f7a-7d18-4ca0-bdd6-b7464ca50997" providerId="ADAL" clId="{3AC78D10-99FA-48E8-A720-DA92C3FDD310}" dt="2024-08-08T19:36:41.107" v="6" actId="6264"/>
          <ac:spMkLst>
            <pc:docMk/>
            <pc:sldMk cId="2206846327" sldId="1517"/>
            <ac:spMk id="6" creationId="{14BFD24C-00F3-957F-602E-F990F88E9720}"/>
          </ac:spMkLst>
        </pc:spChg>
        <pc:spChg chg="mod ord">
          <ac:chgData name="Don Ward" userId="71e40f7a-7d18-4ca0-bdd6-b7464ca50997" providerId="ADAL" clId="{3AC78D10-99FA-48E8-A720-DA92C3FDD310}" dt="2024-08-09T10:15:53.381" v="1522" actId="20577"/>
          <ac:spMkLst>
            <pc:docMk/>
            <pc:sldMk cId="2206846327" sldId="1517"/>
            <ac:spMk id="20486" creationId="{58FCC579-F984-4572-B26D-0670FD83B66E}"/>
          </ac:spMkLst>
        </pc:spChg>
        <pc:picChg chg="add mod">
          <ac:chgData name="Don Ward" userId="71e40f7a-7d18-4ca0-bdd6-b7464ca50997" providerId="ADAL" clId="{3AC78D10-99FA-48E8-A720-DA92C3FDD310}" dt="2024-08-08T19:38:30.708" v="35" actId="1076"/>
          <ac:picMkLst>
            <pc:docMk/>
            <pc:sldMk cId="2206846327" sldId="1517"/>
            <ac:picMk id="3" creationId="{F48B48D4-687F-0414-A9E7-71183718873F}"/>
          </ac:picMkLst>
        </pc:picChg>
      </pc:sldChg>
      <pc:sldChg chg="addSp delSp modSp add mod modClrScheme delAnim modAnim chgLayout modNotes">
        <pc:chgData name="Don Ward" userId="71e40f7a-7d18-4ca0-bdd6-b7464ca50997" providerId="ADAL" clId="{3AC78D10-99FA-48E8-A720-DA92C3FDD310}" dt="2024-09-23T14:51:44.987" v="4991" actId="20577"/>
        <pc:sldMkLst>
          <pc:docMk/>
          <pc:sldMk cId="2632671576" sldId="1519"/>
        </pc:sldMkLst>
        <pc:spChg chg="del">
          <ac:chgData name="Don Ward" userId="71e40f7a-7d18-4ca0-bdd6-b7464ca50997" providerId="ADAL" clId="{3AC78D10-99FA-48E8-A720-DA92C3FDD310}" dt="2024-08-08T20:01:24.990" v="255" actId="478"/>
          <ac:spMkLst>
            <pc:docMk/>
            <pc:sldMk cId="2632671576" sldId="1519"/>
            <ac:spMk id="2" creationId="{59EDA238-0161-B226-E471-8D26EDA0A7D0}"/>
          </ac:spMkLst>
        </pc:spChg>
        <pc:spChg chg="add mod">
          <ac:chgData name="Don Ward" userId="71e40f7a-7d18-4ca0-bdd6-b7464ca50997" providerId="ADAL" clId="{3AC78D10-99FA-48E8-A720-DA92C3FDD310}" dt="2024-08-09T09:43:27.469" v="1370" actId="1076"/>
          <ac:spMkLst>
            <pc:docMk/>
            <pc:sldMk cId="2632671576" sldId="1519"/>
            <ac:spMk id="2" creationId="{934F9512-DD64-92D0-6D7C-23F2208A0BB1}"/>
          </ac:spMkLst>
        </pc:spChg>
        <pc:spChg chg="mod ord">
          <ac:chgData name="Don Ward" userId="71e40f7a-7d18-4ca0-bdd6-b7464ca50997" providerId="ADAL" clId="{3AC78D10-99FA-48E8-A720-DA92C3FDD310}" dt="2024-09-19T14:15:33.641" v="2556" actId="6549"/>
          <ac:spMkLst>
            <pc:docMk/>
            <pc:sldMk cId="2632671576" sldId="1519"/>
            <ac:spMk id="3" creationId="{5FD39773-7F36-47DA-8885-30A11843AFA7}"/>
          </ac:spMkLst>
        </pc:spChg>
        <pc:spChg chg="del mod ord">
          <ac:chgData name="Don Ward" userId="71e40f7a-7d18-4ca0-bdd6-b7464ca50997" providerId="ADAL" clId="{3AC78D10-99FA-48E8-A720-DA92C3FDD310}" dt="2024-08-09T09:41:10.101" v="1346" actId="478"/>
          <ac:spMkLst>
            <pc:docMk/>
            <pc:sldMk cId="2632671576" sldId="1519"/>
            <ac:spMk id="4" creationId="{2E346643-B769-4665-BA80-FA54B5B3D598}"/>
          </ac:spMkLst>
        </pc:spChg>
        <pc:spChg chg="add mod">
          <ac:chgData name="Don Ward" userId="71e40f7a-7d18-4ca0-bdd6-b7464ca50997" providerId="ADAL" clId="{3AC78D10-99FA-48E8-A720-DA92C3FDD310}" dt="2024-09-23T14:49:16.850" v="4791" actId="1076"/>
          <ac:spMkLst>
            <pc:docMk/>
            <pc:sldMk cId="2632671576" sldId="1519"/>
            <ac:spMk id="4" creationId="{F847E704-2E75-F02E-FF3A-49DD9EA8CE43}"/>
          </ac:spMkLst>
        </pc:spChg>
        <pc:spChg chg="add mod">
          <ac:chgData name="Don Ward" userId="71e40f7a-7d18-4ca0-bdd6-b7464ca50997" providerId="ADAL" clId="{3AC78D10-99FA-48E8-A720-DA92C3FDD310}" dt="2024-09-23T14:49:01.471" v="4789" actId="1076"/>
          <ac:spMkLst>
            <pc:docMk/>
            <pc:sldMk cId="2632671576" sldId="1519"/>
            <ac:spMk id="5" creationId="{C6F20437-A6EA-3BFB-45F3-59C92F81B24D}"/>
          </ac:spMkLst>
        </pc:spChg>
        <pc:spChg chg="mod">
          <ac:chgData name="Don Ward" userId="71e40f7a-7d18-4ca0-bdd6-b7464ca50997" providerId="ADAL" clId="{3AC78D10-99FA-48E8-A720-DA92C3FDD310}" dt="2024-09-10T11:56:04.809" v="2550" actId="14100"/>
          <ac:spMkLst>
            <pc:docMk/>
            <pc:sldMk cId="2632671576" sldId="1519"/>
            <ac:spMk id="6" creationId="{B4EEDF2E-CFBA-41D2-96DE-00B2836F3710}"/>
          </ac:spMkLst>
        </pc:spChg>
        <pc:spChg chg="mod">
          <ac:chgData name="Don Ward" userId="71e40f7a-7d18-4ca0-bdd6-b7464ca50997" providerId="ADAL" clId="{3AC78D10-99FA-48E8-A720-DA92C3FDD310}" dt="2024-09-10T11:56:18.887" v="2553" actId="14100"/>
          <ac:spMkLst>
            <pc:docMk/>
            <pc:sldMk cId="2632671576" sldId="1519"/>
            <ac:spMk id="7" creationId="{306FF6BF-6F10-4630-8066-7894DC479E4C}"/>
          </ac:spMkLst>
        </pc:spChg>
        <pc:spChg chg="mod">
          <ac:chgData name="Don Ward" userId="71e40f7a-7d18-4ca0-bdd6-b7464ca50997" providerId="ADAL" clId="{3AC78D10-99FA-48E8-A720-DA92C3FDD310}" dt="2024-09-10T11:56:08.427" v="2551" actId="14100"/>
          <ac:spMkLst>
            <pc:docMk/>
            <pc:sldMk cId="2632671576" sldId="1519"/>
            <ac:spMk id="8" creationId="{2F3719B3-AF0B-4799-BD0C-FD437A410A2F}"/>
          </ac:spMkLst>
        </pc:spChg>
        <pc:spChg chg="add mod">
          <ac:chgData name="Don Ward" userId="71e40f7a-7d18-4ca0-bdd6-b7464ca50997" providerId="ADAL" clId="{3AC78D10-99FA-48E8-A720-DA92C3FDD310}" dt="2024-09-23T14:49:27.435" v="4796" actId="1076"/>
          <ac:spMkLst>
            <pc:docMk/>
            <pc:sldMk cId="2632671576" sldId="1519"/>
            <ac:spMk id="9" creationId="{963AB0F2-BB9A-3E49-A6C3-0D9395AB96FE}"/>
          </ac:spMkLst>
        </pc:spChg>
        <pc:spChg chg="del mod">
          <ac:chgData name="Don Ward" userId="71e40f7a-7d18-4ca0-bdd6-b7464ca50997" providerId="ADAL" clId="{3AC78D10-99FA-48E8-A720-DA92C3FDD310}" dt="2024-08-09T09:40:31.340" v="1345" actId="478"/>
          <ac:spMkLst>
            <pc:docMk/>
            <pc:sldMk cId="2632671576" sldId="1519"/>
            <ac:spMk id="9" creationId="{EFD17481-2708-4DDD-A23B-6B4CFB19EF17}"/>
          </ac:spMkLst>
        </pc:spChg>
        <pc:spChg chg="del">
          <ac:chgData name="Don Ward" userId="71e40f7a-7d18-4ca0-bdd6-b7464ca50997" providerId="ADAL" clId="{3AC78D10-99FA-48E8-A720-DA92C3FDD310}" dt="2024-08-08T20:01:13.181" v="246" actId="478"/>
          <ac:spMkLst>
            <pc:docMk/>
            <pc:sldMk cId="2632671576" sldId="1519"/>
            <ac:spMk id="10" creationId="{48EFBCCC-8DCA-3E87-F2BC-EC054560AB3C}"/>
          </ac:spMkLst>
        </pc:spChg>
        <pc:spChg chg="add mod">
          <ac:chgData name="Don Ward" userId="71e40f7a-7d18-4ca0-bdd6-b7464ca50997" providerId="ADAL" clId="{3AC78D10-99FA-48E8-A720-DA92C3FDD310}" dt="2024-09-23T14:49:03.216" v="4790" actId="1076"/>
          <ac:spMkLst>
            <pc:docMk/>
            <pc:sldMk cId="2632671576" sldId="1519"/>
            <ac:spMk id="10" creationId="{88605AFF-7CAE-36AB-453B-CFB314A022C0}"/>
          </ac:spMkLst>
        </pc:spChg>
        <pc:spChg chg="add mod">
          <ac:chgData name="Don Ward" userId="71e40f7a-7d18-4ca0-bdd6-b7464ca50997" providerId="ADAL" clId="{3AC78D10-99FA-48E8-A720-DA92C3FDD310}" dt="2024-08-09T09:43:52.254" v="1373" actId="1076"/>
          <ac:spMkLst>
            <pc:docMk/>
            <pc:sldMk cId="2632671576" sldId="1519"/>
            <ac:spMk id="11" creationId="{9B4623EE-FF44-DF90-7B7A-A83CAAD60664}"/>
          </ac:spMkLst>
        </pc:spChg>
        <pc:spChg chg="del">
          <ac:chgData name="Don Ward" userId="71e40f7a-7d18-4ca0-bdd6-b7464ca50997" providerId="ADAL" clId="{3AC78D10-99FA-48E8-A720-DA92C3FDD310}" dt="2024-08-08T20:01:14.599" v="247" actId="478"/>
          <ac:spMkLst>
            <pc:docMk/>
            <pc:sldMk cId="2632671576" sldId="1519"/>
            <ac:spMk id="11" creationId="{C0C92C58-D681-EFB0-B71C-67FD376B46A9}"/>
          </ac:spMkLst>
        </pc:spChg>
        <pc:spChg chg="del">
          <ac:chgData name="Don Ward" userId="71e40f7a-7d18-4ca0-bdd6-b7464ca50997" providerId="ADAL" clId="{3AC78D10-99FA-48E8-A720-DA92C3FDD310}" dt="2024-08-08T20:01:15.432" v="248" actId="478"/>
          <ac:spMkLst>
            <pc:docMk/>
            <pc:sldMk cId="2632671576" sldId="1519"/>
            <ac:spMk id="12" creationId="{D3994A1B-2B89-9AB5-30D1-D0D739A8AFA5}"/>
          </ac:spMkLst>
        </pc:spChg>
        <pc:spChg chg="del">
          <ac:chgData name="Don Ward" userId="71e40f7a-7d18-4ca0-bdd6-b7464ca50997" providerId="ADAL" clId="{3AC78D10-99FA-48E8-A720-DA92C3FDD310}" dt="2024-08-08T20:01:16.082" v="249" actId="478"/>
          <ac:spMkLst>
            <pc:docMk/>
            <pc:sldMk cId="2632671576" sldId="1519"/>
            <ac:spMk id="13" creationId="{188E0EC7-895B-6677-2CDC-9583A186354A}"/>
          </ac:spMkLst>
        </pc:spChg>
        <pc:spChg chg="add mod">
          <ac:chgData name="Don Ward" userId="71e40f7a-7d18-4ca0-bdd6-b7464ca50997" providerId="ADAL" clId="{3AC78D10-99FA-48E8-A720-DA92C3FDD310}" dt="2024-09-23T14:50:02.161" v="4805" actId="1076"/>
          <ac:spMkLst>
            <pc:docMk/>
            <pc:sldMk cId="2632671576" sldId="1519"/>
            <ac:spMk id="13" creationId="{CAA92077-2BD1-274E-7DDE-E4CEF6191FFA}"/>
          </ac:spMkLst>
        </pc:spChg>
        <pc:spChg chg="del">
          <ac:chgData name="Don Ward" userId="71e40f7a-7d18-4ca0-bdd6-b7464ca50997" providerId="ADAL" clId="{3AC78D10-99FA-48E8-A720-DA92C3FDD310}" dt="2024-08-08T20:01:16.704" v="250" actId="478"/>
          <ac:spMkLst>
            <pc:docMk/>
            <pc:sldMk cId="2632671576" sldId="1519"/>
            <ac:spMk id="14" creationId="{AC5DB35D-6915-56AF-8FDB-F4181B09FD3B}"/>
          </ac:spMkLst>
        </pc:spChg>
        <pc:spChg chg="add mod">
          <ac:chgData name="Don Ward" userId="71e40f7a-7d18-4ca0-bdd6-b7464ca50997" providerId="ADAL" clId="{3AC78D10-99FA-48E8-A720-DA92C3FDD310}" dt="2024-09-23T14:50:06.878" v="4808" actId="14100"/>
          <ac:spMkLst>
            <pc:docMk/>
            <pc:sldMk cId="2632671576" sldId="1519"/>
            <ac:spMk id="14" creationId="{FF280D0B-5B03-0A3F-4A54-86DBF06C355C}"/>
          </ac:spMkLst>
        </pc:spChg>
        <pc:spChg chg="del">
          <ac:chgData name="Don Ward" userId="71e40f7a-7d18-4ca0-bdd6-b7464ca50997" providerId="ADAL" clId="{3AC78D10-99FA-48E8-A720-DA92C3FDD310}" dt="2024-08-08T20:01:18.525" v="251" actId="478"/>
          <ac:spMkLst>
            <pc:docMk/>
            <pc:sldMk cId="2632671576" sldId="1519"/>
            <ac:spMk id="15" creationId="{26CD54F0-6365-BDB9-D628-0ACB1AF9CD58}"/>
          </ac:spMkLst>
        </pc:spChg>
        <pc:spChg chg="del">
          <ac:chgData name="Don Ward" userId="71e40f7a-7d18-4ca0-bdd6-b7464ca50997" providerId="ADAL" clId="{3AC78D10-99FA-48E8-A720-DA92C3FDD310}" dt="2024-08-08T20:01:19.586" v="252" actId="478"/>
          <ac:spMkLst>
            <pc:docMk/>
            <pc:sldMk cId="2632671576" sldId="1519"/>
            <ac:spMk id="16" creationId="{226E48DA-F060-F0F7-F71A-F22A20D127C1}"/>
          </ac:spMkLst>
        </pc:spChg>
        <pc:spChg chg="del">
          <ac:chgData name="Don Ward" userId="71e40f7a-7d18-4ca0-bdd6-b7464ca50997" providerId="ADAL" clId="{3AC78D10-99FA-48E8-A720-DA92C3FDD310}" dt="2024-08-08T20:01:20.742" v="253" actId="478"/>
          <ac:spMkLst>
            <pc:docMk/>
            <pc:sldMk cId="2632671576" sldId="1519"/>
            <ac:spMk id="17" creationId="{EBFBC3E2-FFC7-3A03-45AA-AE76B4DB893B}"/>
          </ac:spMkLst>
        </pc:spChg>
        <pc:spChg chg="del">
          <ac:chgData name="Don Ward" userId="71e40f7a-7d18-4ca0-bdd6-b7464ca50997" providerId="ADAL" clId="{3AC78D10-99FA-48E8-A720-DA92C3FDD310}" dt="2024-08-08T20:01:22.583" v="254" actId="478"/>
          <ac:spMkLst>
            <pc:docMk/>
            <pc:sldMk cId="2632671576" sldId="1519"/>
            <ac:spMk id="18" creationId="{2A2B6367-5675-D639-2139-2F3507711B84}"/>
          </ac:spMkLst>
        </pc:spChg>
        <pc:spChg chg="del">
          <ac:chgData name="Don Ward" userId="71e40f7a-7d18-4ca0-bdd6-b7464ca50997" providerId="ADAL" clId="{3AC78D10-99FA-48E8-A720-DA92C3FDD310}" dt="2024-08-08T20:00:30.798" v="245" actId="478"/>
          <ac:spMkLst>
            <pc:docMk/>
            <pc:sldMk cId="2632671576" sldId="1519"/>
            <ac:spMk id="19" creationId="{E843378C-3673-945B-96A3-BF0C3AC27FE2}"/>
          </ac:spMkLst>
        </pc:spChg>
        <pc:spChg chg="add del mod">
          <ac:chgData name="Don Ward" userId="71e40f7a-7d18-4ca0-bdd6-b7464ca50997" providerId="ADAL" clId="{3AC78D10-99FA-48E8-A720-DA92C3FDD310}" dt="2024-08-08T20:01:49.542" v="258" actId="6264"/>
          <ac:spMkLst>
            <pc:docMk/>
            <pc:sldMk cId="2632671576" sldId="1519"/>
            <ac:spMk id="20" creationId="{942DC97E-31BE-B4C9-EB08-082A47AE33F5}"/>
          </ac:spMkLst>
        </pc:spChg>
        <pc:spChg chg="add del mod">
          <ac:chgData name="Don Ward" userId="71e40f7a-7d18-4ca0-bdd6-b7464ca50997" providerId="ADAL" clId="{3AC78D10-99FA-48E8-A720-DA92C3FDD310}" dt="2024-08-08T20:10:16.426" v="360" actId="478"/>
          <ac:spMkLst>
            <pc:docMk/>
            <pc:sldMk cId="2632671576" sldId="1519"/>
            <ac:spMk id="21" creationId="{39340223-23B0-773C-DCA2-1A40145386DC}"/>
          </ac:spMkLst>
        </pc:spChg>
        <pc:spChg chg="mod">
          <ac:chgData name="Don Ward" userId="71e40f7a-7d18-4ca0-bdd6-b7464ca50997" providerId="ADAL" clId="{3AC78D10-99FA-48E8-A720-DA92C3FDD310}" dt="2024-08-08T20:03:18.963" v="270" actId="21"/>
          <ac:spMkLst>
            <pc:docMk/>
            <pc:sldMk cId="2632671576" sldId="1519"/>
            <ac:spMk id="23" creationId="{B5A5A25A-DB37-CE06-FE21-2416051D8F3E}"/>
          </ac:spMkLst>
        </pc:spChg>
        <pc:picChg chg="del mod">
          <ac:chgData name="Don Ward" userId="71e40f7a-7d18-4ca0-bdd6-b7464ca50997" providerId="ADAL" clId="{3AC78D10-99FA-48E8-A720-DA92C3FDD310}" dt="2024-08-09T09:40:25.132" v="1344" actId="478"/>
          <ac:picMkLst>
            <pc:docMk/>
            <pc:sldMk cId="2632671576" sldId="1519"/>
            <ac:picMk id="5" creationId="{B05555EA-D113-5D04-C625-C6F630C04213}"/>
          </ac:picMkLst>
        </pc:picChg>
        <pc:picChg chg="add mod">
          <ac:chgData name="Don Ward" userId="71e40f7a-7d18-4ca0-bdd6-b7464ca50997" providerId="ADAL" clId="{3AC78D10-99FA-48E8-A720-DA92C3FDD310}" dt="2024-08-09T10:38:41.491" v="1939" actId="1076"/>
          <ac:picMkLst>
            <pc:docMk/>
            <pc:sldMk cId="2632671576" sldId="1519"/>
            <ac:picMk id="12" creationId="{AA66DDF6-F3AA-C45B-DC80-4D35EE388206}"/>
          </ac:picMkLst>
        </pc:picChg>
      </pc:sldChg>
      <pc:sldChg chg="addSp delSp modSp add mod setBg modClrScheme chgLayout modNotes">
        <pc:chgData name="Don Ward" userId="71e40f7a-7d18-4ca0-bdd6-b7464ca50997" providerId="ADAL" clId="{3AC78D10-99FA-48E8-A720-DA92C3FDD310}" dt="2024-09-23T14:41:48.623" v="4131" actId="20577"/>
        <pc:sldMkLst>
          <pc:docMk/>
          <pc:sldMk cId="3260725974" sldId="1520"/>
        </pc:sldMkLst>
        <pc:spChg chg="mod ord">
          <ac:chgData name="Don Ward" userId="71e40f7a-7d18-4ca0-bdd6-b7464ca50997" providerId="ADAL" clId="{3AC78D10-99FA-48E8-A720-DA92C3FDD310}" dt="2024-08-09T10:40:54.194" v="2046" actId="13926"/>
          <ac:spMkLst>
            <pc:docMk/>
            <pc:sldMk cId="3260725974" sldId="1520"/>
            <ac:spMk id="2" creationId="{B400D7DD-0650-19F1-914E-BEDB18B9B69E}"/>
          </ac:spMkLst>
        </pc:spChg>
        <pc:spChg chg="add del mod">
          <ac:chgData name="Don Ward" userId="71e40f7a-7d18-4ca0-bdd6-b7464ca50997" providerId="ADAL" clId="{3AC78D10-99FA-48E8-A720-DA92C3FDD310}" dt="2024-08-08T20:33:06.182" v="926" actId="6264"/>
          <ac:spMkLst>
            <pc:docMk/>
            <pc:sldMk cId="3260725974" sldId="1520"/>
            <ac:spMk id="4" creationId="{01F89BB9-EFB2-FABD-3A7A-921749C45E51}"/>
          </ac:spMkLst>
        </pc:spChg>
        <pc:spChg chg="add del mod">
          <ac:chgData name="Don Ward" userId="71e40f7a-7d18-4ca0-bdd6-b7464ca50997" providerId="ADAL" clId="{3AC78D10-99FA-48E8-A720-DA92C3FDD310}" dt="2024-08-09T10:01:05.234" v="1470" actId="6264"/>
          <ac:spMkLst>
            <pc:docMk/>
            <pc:sldMk cId="3260725974" sldId="1520"/>
            <ac:spMk id="4" creationId="{54CB60FE-B8F2-F973-369B-60EACBD9B8C7}"/>
          </ac:spMkLst>
        </pc:spChg>
        <pc:spChg chg="add del mod">
          <ac:chgData name="Don Ward" userId="71e40f7a-7d18-4ca0-bdd6-b7464ca50997" providerId="ADAL" clId="{3AC78D10-99FA-48E8-A720-DA92C3FDD310}" dt="2024-08-08T20:33:06.182" v="926" actId="6264"/>
          <ac:spMkLst>
            <pc:docMk/>
            <pc:sldMk cId="3260725974" sldId="1520"/>
            <ac:spMk id="6" creationId="{303A3C3D-607D-AC9C-FF6D-2F0B8BAE695A}"/>
          </ac:spMkLst>
        </pc:spChg>
        <pc:spChg chg="add del mod">
          <ac:chgData name="Don Ward" userId="71e40f7a-7d18-4ca0-bdd6-b7464ca50997" providerId="ADAL" clId="{3AC78D10-99FA-48E8-A720-DA92C3FDD310}" dt="2024-08-09T10:01:05.234" v="1470" actId="6264"/>
          <ac:spMkLst>
            <pc:docMk/>
            <pc:sldMk cId="3260725974" sldId="1520"/>
            <ac:spMk id="6" creationId="{3E47AF9F-8DC9-5F0C-7F26-5A69C1F514B2}"/>
          </ac:spMkLst>
        </pc:spChg>
        <pc:spChg chg="mod ord">
          <ac:chgData name="Don Ward" userId="71e40f7a-7d18-4ca0-bdd6-b7464ca50997" providerId="ADAL" clId="{3AC78D10-99FA-48E8-A720-DA92C3FDD310}" dt="2024-08-09T10:58:43.283" v="2362" actId="12"/>
          <ac:spMkLst>
            <pc:docMk/>
            <pc:sldMk cId="3260725974" sldId="1520"/>
            <ac:spMk id="8" creationId="{6B9F627A-BF57-2126-A135-69B39DE14A06}"/>
          </ac:spMkLst>
        </pc:spChg>
        <pc:picChg chg="mod">
          <ac:chgData name="Don Ward" userId="71e40f7a-7d18-4ca0-bdd6-b7464ca50997" providerId="ADAL" clId="{3AC78D10-99FA-48E8-A720-DA92C3FDD310}" dt="2024-08-09T10:00:20.295" v="1467" actId="1076"/>
          <ac:picMkLst>
            <pc:docMk/>
            <pc:sldMk cId="3260725974" sldId="1520"/>
            <ac:picMk id="5" creationId="{307D940D-E499-620B-ECA6-D532664A91D0}"/>
          </ac:picMkLst>
        </pc:picChg>
        <pc:picChg chg="add mod">
          <ac:chgData name="Don Ward" userId="71e40f7a-7d18-4ca0-bdd6-b7464ca50997" providerId="ADAL" clId="{3AC78D10-99FA-48E8-A720-DA92C3FDD310}" dt="2024-08-09T10:00:43.875" v="1469" actId="1076"/>
          <ac:picMkLst>
            <pc:docMk/>
            <pc:sldMk cId="3260725974" sldId="1520"/>
            <ac:picMk id="9" creationId="{F71B86A3-AC87-7F2C-887D-E3953BE19831}"/>
          </ac:picMkLst>
        </pc:picChg>
        <pc:picChg chg="add mod">
          <ac:chgData name="Don Ward" userId="71e40f7a-7d18-4ca0-bdd6-b7464ca50997" providerId="ADAL" clId="{3AC78D10-99FA-48E8-A720-DA92C3FDD310}" dt="2024-08-09T10:00:40.191" v="1468" actId="1076"/>
          <ac:picMkLst>
            <pc:docMk/>
            <pc:sldMk cId="3260725974" sldId="1520"/>
            <ac:picMk id="11" creationId="{CFE0FC8E-7B7D-AA37-8968-5BB23E65CA15}"/>
          </ac:picMkLst>
        </pc:picChg>
      </pc:sldChg>
      <pc:sldChg chg="addSp delSp modSp add mod setBg modClrScheme chgLayout">
        <pc:chgData name="Don Ward" userId="71e40f7a-7d18-4ca0-bdd6-b7464ca50997" providerId="ADAL" clId="{3AC78D10-99FA-48E8-A720-DA92C3FDD310}" dt="2024-08-12T14:12:46.221" v="2541"/>
        <pc:sldMkLst>
          <pc:docMk/>
          <pc:sldMk cId="1935774526" sldId="1521"/>
        </pc:sldMkLst>
        <pc:spChg chg="add del mod">
          <ac:chgData name="Don Ward" userId="71e40f7a-7d18-4ca0-bdd6-b7464ca50997" providerId="ADAL" clId="{3AC78D10-99FA-48E8-A720-DA92C3FDD310}" dt="2024-08-09T09:37:28.326" v="1335" actId="6264"/>
          <ac:spMkLst>
            <pc:docMk/>
            <pc:sldMk cId="1935774526" sldId="1521"/>
            <ac:spMk id="2" creationId="{97040553-4B93-A2F6-2816-89EF415BDE4B}"/>
          </ac:spMkLst>
        </pc:spChg>
        <pc:spChg chg="add del mod">
          <ac:chgData name="Don Ward" userId="71e40f7a-7d18-4ca0-bdd6-b7464ca50997" providerId="ADAL" clId="{3AC78D10-99FA-48E8-A720-DA92C3FDD310}" dt="2024-08-09T09:37:28.326" v="1335" actId="6264"/>
          <ac:spMkLst>
            <pc:docMk/>
            <pc:sldMk cId="1935774526" sldId="1521"/>
            <ac:spMk id="4" creationId="{38F18F2F-B081-B96E-09D8-4638D163A520}"/>
          </ac:spMkLst>
        </pc:spChg>
        <pc:spChg chg="add del mod">
          <ac:chgData name="Don Ward" userId="71e40f7a-7d18-4ca0-bdd6-b7464ca50997" providerId="ADAL" clId="{3AC78D10-99FA-48E8-A720-DA92C3FDD310}" dt="2024-08-08T19:59:19.384" v="223" actId="6264"/>
          <ac:spMkLst>
            <pc:docMk/>
            <pc:sldMk cId="1935774526" sldId="1521"/>
            <ac:spMk id="4" creationId="{8F17AAA3-9AA2-6FA9-6FE5-D804FF1FA6E9}"/>
          </ac:spMkLst>
        </pc:spChg>
        <pc:spChg chg="add del mod">
          <ac:chgData name="Don Ward" userId="71e40f7a-7d18-4ca0-bdd6-b7464ca50997" providerId="ADAL" clId="{3AC78D10-99FA-48E8-A720-DA92C3FDD310}" dt="2024-08-09T09:37:31.370" v="1336" actId="6264"/>
          <ac:spMkLst>
            <pc:docMk/>
            <pc:sldMk cId="1935774526" sldId="1521"/>
            <ac:spMk id="5" creationId="{4679AC1E-DC1E-5DA9-EBD6-9EDDD15AA284}"/>
          </ac:spMkLst>
        </pc:spChg>
        <pc:spChg chg="add del mod">
          <ac:chgData name="Don Ward" userId="71e40f7a-7d18-4ca0-bdd6-b7464ca50997" providerId="ADAL" clId="{3AC78D10-99FA-48E8-A720-DA92C3FDD310}" dt="2024-08-08T19:59:19.384" v="223" actId="6264"/>
          <ac:spMkLst>
            <pc:docMk/>
            <pc:sldMk cId="1935774526" sldId="1521"/>
            <ac:spMk id="5" creationId="{64008D30-99C6-C77B-49EE-6CC017B2AB43}"/>
          </ac:spMkLst>
        </pc:spChg>
        <pc:spChg chg="mod ord">
          <ac:chgData name="Don Ward" userId="71e40f7a-7d18-4ca0-bdd6-b7464ca50997" providerId="ADAL" clId="{3AC78D10-99FA-48E8-A720-DA92C3FDD310}" dt="2024-08-09T09:37:31.370" v="1336" actId="6264"/>
          <ac:spMkLst>
            <pc:docMk/>
            <pc:sldMk cId="1935774526" sldId="1521"/>
            <ac:spMk id="6" creationId="{2345216F-BE40-47EF-84DE-A11471CB452B}"/>
          </ac:spMkLst>
        </pc:spChg>
        <pc:spChg chg="add del mod">
          <ac:chgData name="Don Ward" userId="71e40f7a-7d18-4ca0-bdd6-b7464ca50997" providerId="ADAL" clId="{3AC78D10-99FA-48E8-A720-DA92C3FDD310}" dt="2024-08-09T09:37:31.370" v="1336" actId="6264"/>
          <ac:spMkLst>
            <pc:docMk/>
            <pc:sldMk cId="1935774526" sldId="1521"/>
            <ac:spMk id="7" creationId="{5C62E23F-4EDA-9D88-A526-6CCFD6E92B4B}"/>
          </ac:spMkLst>
        </pc:spChg>
        <pc:spChg chg="add del mod">
          <ac:chgData name="Don Ward" userId="71e40f7a-7d18-4ca0-bdd6-b7464ca50997" providerId="ADAL" clId="{3AC78D10-99FA-48E8-A720-DA92C3FDD310}" dt="2024-08-08T19:59:20.499" v="224" actId="6264"/>
          <ac:spMkLst>
            <pc:docMk/>
            <pc:sldMk cId="1935774526" sldId="1521"/>
            <ac:spMk id="7" creationId="{8D5E3A71-1DB7-4D9D-3593-B35015636F49}"/>
          </ac:spMkLst>
        </pc:spChg>
        <pc:spChg chg="add del mod">
          <ac:chgData name="Don Ward" userId="71e40f7a-7d18-4ca0-bdd6-b7464ca50997" providerId="ADAL" clId="{3AC78D10-99FA-48E8-A720-DA92C3FDD310}" dt="2024-08-08T19:59:20.499" v="224" actId="6264"/>
          <ac:spMkLst>
            <pc:docMk/>
            <pc:sldMk cId="1935774526" sldId="1521"/>
            <ac:spMk id="8" creationId="{C977C720-07BB-61F5-2840-FD0AEA25B7C1}"/>
          </ac:spMkLst>
        </pc:spChg>
        <pc:spChg chg="mod ord">
          <ac:chgData name="Don Ward" userId="71e40f7a-7d18-4ca0-bdd6-b7464ca50997" providerId="ADAL" clId="{3AC78D10-99FA-48E8-A720-DA92C3FDD310}" dt="2024-08-12T14:12:46.221" v="2541"/>
          <ac:spMkLst>
            <pc:docMk/>
            <pc:sldMk cId="1935774526" sldId="1521"/>
            <ac:spMk id="9" creationId="{E19C81A8-6ADE-43A4-A4A0-8574057E3A48}"/>
          </ac:spMkLst>
        </pc:spChg>
        <pc:picChg chg="add mod">
          <ac:chgData name="Don Ward" userId="71e40f7a-7d18-4ca0-bdd6-b7464ca50997" providerId="ADAL" clId="{3AC78D10-99FA-48E8-A720-DA92C3FDD310}" dt="2024-08-08T19:59:04.640" v="220" actId="14100"/>
          <ac:picMkLst>
            <pc:docMk/>
            <pc:sldMk cId="1935774526" sldId="1521"/>
            <ac:picMk id="3" creationId="{ED681D70-93C8-DD3F-5644-449CD056A7ED}"/>
          </ac:picMkLst>
        </pc:picChg>
      </pc:sldChg>
      <pc:sldChg chg="addSp delSp modSp add mod modClrScheme chgLayout">
        <pc:chgData name="Don Ward" userId="71e40f7a-7d18-4ca0-bdd6-b7464ca50997" providerId="ADAL" clId="{3AC78D10-99FA-48E8-A720-DA92C3FDD310}" dt="2024-08-09T09:54:29.183" v="1426" actId="1076"/>
        <pc:sldMkLst>
          <pc:docMk/>
          <pc:sldMk cId="2061654720" sldId="1522"/>
        </pc:sldMkLst>
        <pc:spChg chg="del mod ord">
          <ac:chgData name="Don Ward" userId="71e40f7a-7d18-4ca0-bdd6-b7464ca50997" providerId="ADAL" clId="{3AC78D10-99FA-48E8-A720-DA92C3FDD310}" dt="2024-08-08T20:06:35.619" v="333" actId="478"/>
          <ac:spMkLst>
            <pc:docMk/>
            <pc:sldMk cId="2061654720" sldId="1522"/>
            <ac:spMk id="2" creationId="{E46A33BD-3E4E-E8D4-0C76-09F9B548F720}"/>
          </ac:spMkLst>
        </pc:spChg>
        <pc:spChg chg="mod ord">
          <ac:chgData name="Don Ward" userId="71e40f7a-7d18-4ca0-bdd6-b7464ca50997" providerId="ADAL" clId="{3AC78D10-99FA-48E8-A720-DA92C3FDD310}" dt="2024-08-09T09:53:25.581" v="1419"/>
          <ac:spMkLst>
            <pc:docMk/>
            <pc:sldMk cId="2061654720" sldId="1522"/>
            <ac:spMk id="5" creationId="{A8F3A286-251F-0393-895C-B0C77E3D9537}"/>
          </ac:spMkLst>
        </pc:spChg>
        <pc:spChg chg="add del mod ord">
          <ac:chgData name="Don Ward" userId="71e40f7a-7d18-4ca0-bdd6-b7464ca50997" providerId="ADAL" clId="{3AC78D10-99FA-48E8-A720-DA92C3FDD310}" dt="2024-08-08T20:06:31.004" v="331" actId="700"/>
          <ac:spMkLst>
            <pc:docMk/>
            <pc:sldMk cId="2061654720" sldId="1522"/>
            <ac:spMk id="14" creationId="{84EF45B9-28B5-6FB6-A776-642A43308940}"/>
          </ac:spMkLst>
        </pc:spChg>
        <pc:spChg chg="add mod ord">
          <ac:chgData name="Don Ward" userId="71e40f7a-7d18-4ca0-bdd6-b7464ca50997" providerId="ADAL" clId="{3AC78D10-99FA-48E8-A720-DA92C3FDD310}" dt="2024-08-09T09:53:14.021" v="1415" actId="21"/>
          <ac:spMkLst>
            <pc:docMk/>
            <pc:sldMk cId="2061654720" sldId="1522"/>
            <ac:spMk id="15" creationId="{672C456B-381F-8605-2108-E7930C5E631A}"/>
          </ac:spMkLst>
        </pc:spChg>
        <pc:grpChg chg="add mod">
          <ac:chgData name="Don Ward" userId="71e40f7a-7d18-4ca0-bdd6-b7464ca50997" providerId="ADAL" clId="{3AC78D10-99FA-48E8-A720-DA92C3FDD310}" dt="2024-08-09T09:54:23.507" v="1425" actId="1076"/>
          <ac:grpSpMkLst>
            <pc:docMk/>
            <pc:sldMk cId="2061654720" sldId="1522"/>
            <ac:grpSpMk id="2" creationId="{76CE8C2D-9B93-509D-34AE-7E594C0AB5AC}"/>
          </ac:grpSpMkLst>
        </pc:grpChg>
        <pc:picChg chg="mod">
          <ac:chgData name="Don Ward" userId="71e40f7a-7d18-4ca0-bdd6-b7464ca50997" providerId="ADAL" clId="{3AC78D10-99FA-48E8-A720-DA92C3FDD310}" dt="2024-08-09T09:54:29.183" v="1426" actId="1076"/>
          <ac:picMkLst>
            <pc:docMk/>
            <pc:sldMk cId="2061654720" sldId="1522"/>
            <ac:picMk id="3" creationId="{137D988F-C1FB-D40B-DF10-4D3135774A88}"/>
          </ac:picMkLst>
        </pc:picChg>
        <pc:picChg chg="mod">
          <ac:chgData name="Don Ward" userId="71e40f7a-7d18-4ca0-bdd6-b7464ca50997" providerId="ADAL" clId="{3AC78D10-99FA-48E8-A720-DA92C3FDD310}" dt="2024-08-09T09:54:23.507" v="1425" actId="1076"/>
          <ac:picMkLst>
            <pc:docMk/>
            <pc:sldMk cId="2061654720" sldId="1522"/>
            <ac:picMk id="4" creationId="{8438D85A-57FD-228D-97B6-06532956077B}"/>
          </ac:picMkLst>
        </pc:picChg>
        <pc:picChg chg="mod">
          <ac:chgData name="Don Ward" userId="71e40f7a-7d18-4ca0-bdd6-b7464ca50997" providerId="ADAL" clId="{3AC78D10-99FA-48E8-A720-DA92C3FDD310}" dt="2024-08-09T09:54:23.507" v="1425" actId="1076"/>
          <ac:picMkLst>
            <pc:docMk/>
            <pc:sldMk cId="2061654720" sldId="1522"/>
            <ac:picMk id="6" creationId="{8A4ABEE8-885E-5224-33D9-05648923DF8C}"/>
          </ac:picMkLst>
        </pc:picChg>
        <pc:picChg chg="mod">
          <ac:chgData name="Don Ward" userId="71e40f7a-7d18-4ca0-bdd6-b7464ca50997" providerId="ADAL" clId="{3AC78D10-99FA-48E8-A720-DA92C3FDD310}" dt="2024-08-09T09:49:41.465" v="1384" actId="1076"/>
          <ac:picMkLst>
            <pc:docMk/>
            <pc:sldMk cId="2061654720" sldId="1522"/>
            <ac:picMk id="7" creationId="{D427CAD6-3125-2114-29F4-1A5010F28F5D}"/>
          </ac:picMkLst>
        </pc:picChg>
        <pc:picChg chg="mod">
          <ac:chgData name="Don Ward" userId="71e40f7a-7d18-4ca0-bdd6-b7464ca50997" providerId="ADAL" clId="{3AC78D10-99FA-48E8-A720-DA92C3FDD310}" dt="2024-08-09T09:54:23.507" v="1425" actId="1076"/>
          <ac:picMkLst>
            <pc:docMk/>
            <pc:sldMk cId="2061654720" sldId="1522"/>
            <ac:picMk id="8" creationId="{8BE11095-BE98-06CF-027F-8D9CB39BED34}"/>
          </ac:picMkLst>
        </pc:picChg>
        <pc:picChg chg="del mod">
          <ac:chgData name="Don Ward" userId="71e40f7a-7d18-4ca0-bdd6-b7464ca50997" providerId="ADAL" clId="{3AC78D10-99FA-48E8-A720-DA92C3FDD310}" dt="2024-08-09T09:46:54.152" v="1376" actId="478"/>
          <ac:picMkLst>
            <pc:docMk/>
            <pc:sldMk cId="2061654720" sldId="1522"/>
            <ac:picMk id="9" creationId="{F7693AD4-9F45-A159-6202-3010A004428F}"/>
          </ac:picMkLst>
        </pc:picChg>
        <pc:picChg chg="mod">
          <ac:chgData name="Don Ward" userId="71e40f7a-7d18-4ca0-bdd6-b7464ca50997" providerId="ADAL" clId="{3AC78D10-99FA-48E8-A720-DA92C3FDD310}" dt="2024-08-09T09:54:23.507" v="1425" actId="1076"/>
          <ac:picMkLst>
            <pc:docMk/>
            <pc:sldMk cId="2061654720" sldId="1522"/>
            <ac:picMk id="10" creationId="{C6FD0E6B-ED5D-40CA-FFA9-774FF8B04611}"/>
          </ac:picMkLst>
        </pc:picChg>
        <pc:picChg chg="mod">
          <ac:chgData name="Don Ward" userId="71e40f7a-7d18-4ca0-bdd6-b7464ca50997" providerId="ADAL" clId="{3AC78D10-99FA-48E8-A720-DA92C3FDD310}" dt="2024-08-09T09:54:23.507" v="1425" actId="1076"/>
          <ac:picMkLst>
            <pc:docMk/>
            <pc:sldMk cId="2061654720" sldId="1522"/>
            <ac:picMk id="11" creationId="{6E567FE2-F673-D4E2-6E68-30E373B375F8}"/>
          </ac:picMkLst>
        </pc:picChg>
        <pc:picChg chg="mod">
          <ac:chgData name="Don Ward" userId="71e40f7a-7d18-4ca0-bdd6-b7464ca50997" providerId="ADAL" clId="{3AC78D10-99FA-48E8-A720-DA92C3FDD310}" dt="2024-08-09T09:54:23.507" v="1425" actId="1076"/>
          <ac:picMkLst>
            <pc:docMk/>
            <pc:sldMk cId="2061654720" sldId="1522"/>
            <ac:picMk id="12" creationId="{B7330565-E666-04DA-2E38-8A4FEB516AD8}"/>
          </ac:picMkLst>
        </pc:picChg>
        <pc:picChg chg="mod">
          <ac:chgData name="Don Ward" userId="71e40f7a-7d18-4ca0-bdd6-b7464ca50997" providerId="ADAL" clId="{3AC78D10-99FA-48E8-A720-DA92C3FDD310}" dt="2024-08-09T09:54:23.507" v="1425" actId="1076"/>
          <ac:picMkLst>
            <pc:docMk/>
            <pc:sldMk cId="2061654720" sldId="1522"/>
            <ac:picMk id="13" creationId="{435A12B4-0CB3-FD81-32EA-CD14DC06AA2A}"/>
          </ac:picMkLst>
        </pc:picChg>
      </pc:sldChg>
      <pc:sldChg chg="addSp modSp add mod setBg modClrScheme chgLayout modNotes">
        <pc:chgData name="Don Ward" userId="71e40f7a-7d18-4ca0-bdd6-b7464ca50997" providerId="ADAL" clId="{3AC78D10-99FA-48E8-A720-DA92C3FDD310}" dt="2024-09-23T14:39:20.742" v="3841" actId="20577"/>
        <pc:sldMkLst>
          <pc:docMk/>
          <pc:sldMk cId="3971343922" sldId="1523"/>
        </pc:sldMkLst>
        <pc:spChg chg="add mod">
          <ac:chgData name="Don Ward" userId="71e40f7a-7d18-4ca0-bdd6-b7464ca50997" providerId="ADAL" clId="{3AC78D10-99FA-48E8-A720-DA92C3FDD310}" dt="2024-08-09T09:57:02.715" v="1441" actId="20577"/>
          <ac:spMkLst>
            <pc:docMk/>
            <pc:sldMk cId="3971343922" sldId="1523"/>
            <ac:spMk id="2" creationId="{9B66CBA0-9D09-5DFD-2673-1B4A47AA6EF2}"/>
          </ac:spMkLst>
        </pc:spChg>
        <pc:spChg chg="mod ord">
          <ac:chgData name="Don Ward" userId="71e40f7a-7d18-4ca0-bdd6-b7464ca50997" providerId="ADAL" clId="{3AC78D10-99FA-48E8-A720-DA92C3FDD310}" dt="2024-08-09T10:39:38.094" v="2018" actId="13926"/>
          <ac:spMkLst>
            <pc:docMk/>
            <pc:sldMk cId="3971343922" sldId="1523"/>
            <ac:spMk id="7" creationId="{DFA69AFC-A01E-4487-B1A2-E2923B5C8E7A}"/>
          </ac:spMkLst>
        </pc:spChg>
        <pc:spChg chg="mod ord">
          <ac:chgData name="Don Ward" userId="71e40f7a-7d18-4ca0-bdd6-b7464ca50997" providerId="ADAL" clId="{3AC78D10-99FA-48E8-A720-DA92C3FDD310}" dt="2024-08-09T09:56:53.949" v="1430" actId="15"/>
          <ac:spMkLst>
            <pc:docMk/>
            <pc:sldMk cId="3971343922" sldId="1523"/>
            <ac:spMk id="8" creationId="{23B81D8C-11BC-47E7-9D6B-2FD3B31F6892}"/>
          </ac:spMkLst>
        </pc:spChg>
        <pc:picChg chg="mod">
          <ac:chgData name="Don Ward" userId="71e40f7a-7d18-4ca0-bdd6-b7464ca50997" providerId="ADAL" clId="{3AC78D10-99FA-48E8-A720-DA92C3FDD310}" dt="2024-08-08T20:51:27.770" v="1120" actId="1076"/>
          <ac:picMkLst>
            <pc:docMk/>
            <pc:sldMk cId="3971343922" sldId="1523"/>
            <ac:picMk id="3" creationId="{19680A35-DD45-5442-4B7E-2395786FEACD}"/>
          </ac:picMkLst>
        </pc:picChg>
      </pc:sldChg>
      <pc:sldChg chg="addSp delSp modSp add mod modClrScheme chgLayout modNotes">
        <pc:chgData name="Don Ward" userId="71e40f7a-7d18-4ca0-bdd6-b7464ca50997" providerId="ADAL" clId="{3AC78D10-99FA-48E8-A720-DA92C3FDD310}" dt="2024-09-23T14:25:19.301" v="2820" actId="20577"/>
        <pc:sldMkLst>
          <pc:docMk/>
          <pc:sldMk cId="1338568286" sldId="1524"/>
        </pc:sldMkLst>
        <pc:spChg chg="del">
          <ac:chgData name="Don Ward" userId="71e40f7a-7d18-4ca0-bdd6-b7464ca50997" providerId="ADAL" clId="{3AC78D10-99FA-48E8-A720-DA92C3FDD310}" dt="2024-08-09T10:48:56.260" v="2116" actId="478"/>
          <ac:spMkLst>
            <pc:docMk/>
            <pc:sldMk cId="1338568286" sldId="1524"/>
            <ac:spMk id="4" creationId="{917FC75E-AA5E-006A-DC22-0BE59AE1300F}"/>
          </ac:spMkLst>
        </pc:spChg>
        <pc:spChg chg="add mod ord">
          <ac:chgData name="Don Ward" userId="71e40f7a-7d18-4ca0-bdd6-b7464ca50997" providerId="ADAL" clId="{3AC78D10-99FA-48E8-A720-DA92C3FDD310}" dt="2024-08-09T11:01:55.769" v="2463" actId="13926"/>
          <ac:spMkLst>
            <pc:docMk/>
            <pc:sldMk cId="1338568286" sldId="1524"/>
            <ac:spMk id="5" creationId="{A2751322-1554-821B-1A9E-62CA3B02771B}"/>
          </ac:spMkLst>
        </pc:spChg>
        <pc:picChg chg="mod">
          <ac:chgData name="Don Ward" userId="71e40f7a-7d18-4ca0-bdd6-b7464ca50997" providerId="ADAL" clId="{3AC78D10-99FA-48E8-A720-DA92C3FDD310}" dt="2024-08-09T11:01:38.942" v="2429" actId="14100"/>
          <ac:picMkLst>
            <pc:docMk/>
            <pc:sldMk cId="1338568286" sldId="1524"/>
            <ac:picMk id="2" creationId="{889ACC79-3E82-9E43-F167-E894B52B4FCA}"/>
          </ac:picMkLst>
        </pc:picChg>
        <pc:picChg chg="mod">
          <ac:chgData name="Don Ward" userId="71e40f7a-7d18-4ca0-bdd6-b7464ca50997" providerId="ADAL" clId="{3AC78D10-99FA-48E8-A720-DA92C3FDD310}" dt="2024-08-09T11:01:44.047" v="2430" actId="1076"/>
          <ac:picMkLst>
            <pc:docMk/>
            <pc:sldMk cId="1338568286" sldId="1524"/>
            <ac:picMk id="3" creationId="{72E39B6F-1BC4-B94C-CCD5-CEC6901579B1}"/>
          </ac:picMkLst>
        </pc:picChg>
      </pc:sldChg>
      <pc:sldChg chg="addSp delSp modSp mod modClrScheme chgLayout modNotes">
        <pc:chgData name="Don Ward" userId="71e40f7a-7d18-4ca0-bdd6-b7464ca50997" providerId="ADAL" clId="{3AC78D10-99FA-48E8-A720-DA92C3FDD310}" dt="2024-09-23T14:24:50.014" v="2742" actId="20577"/>
        <pc:sldMkLst>
          <pc:docMk/>
          <pc:sldMk cId="4288738769" sldId="1527"/>
        </pc:sldMkLst>
        <pc:spChg chg="add del mod ord">
          <ac:chgData name="Don Ward" userId="71e40f7a-7d18-4ca0-bdd6-b7464ca50997" providerId="ADAL" clId="{3AC78D10-99FA-48E8-A720-DA92C3FDD310}" dt="2024-08-08T19:37:11.800" v="16" actId="478"/>
          <ac:spMkLst>
            <pc:docMk/>
            <pc:sldMk cId="4288738769" sldId="1527"/>
            <ac:spMk id="2" creationId="{146D11E3-4AC2-3627-31B7-D36F473B988F}"/>
          </ac:spMkLst>
        </pc:spChg>
        <pc:spChg chg="add del mod">
          <ac:chgData name="Don Ward" userId="71e40f7a-7d18-4ca0-bdd6-b7464ca50997" providerId="ADAL" clId="{3AC78D10-99FA-48E8-A720-DA92C3FDD310}" dt="2024-08-09T09:28:16.844" v="1304" actId="6264"/>
          <ac:spMkLst>
            <pc:docMk/>
            <pc:sldMk cId="4288738769" sldId="1527"/>
            <ac:spMk id="2" creationId="{83635FCB-1B24-C088-8C7F-4E35EF5B8F50}"/>
          </ac:spMkLst>
        </pc:spChg>
        <pc:spChg chg="del mod ord">
          <ac:chgData name="Don Ward" userId="71e40f7a-7d18-4ca0-bdd6-b7464ca50997" providerId="ADAL" clId="{3AC78D10-99FA-48E8-A720-DA92C3FDD310}" dt="2024-08-09T09:28:50.358" v="1310" actId="478"/>
          <ac:spMkLst>
            <pc:docMk/>
            <pc:sldMk cId="4288738769" sldId="1527"/>
            <ac:spMk id="3" creationId="{06B37B8B-7F63-06DE-E615-CB3CB39EDFAC}"/>
          </ac:spMkLst>
        </pc:spChg>
        <pc:spChg chg="add del mod ord">
          <ac:chgData name="Don Ward" userId="71e40f7a-7d18-4ca0-bdd6-b7464ca50997" providerId="ADAL" clId="{3AC78D10-99FA-48E8-A720-DA92C3FDD310}" dt="2024-08-09T09:28:30.854" v="1305" actId="700"/>
          <ac:spMkLst>
            <pc:docMk/>
            <pc:sldMk cId="4288738769" sldId="1527"/>
            <ac:spMk id="4" creationId="{0A15CF9C-5AD5-4148-EE79-8F1A4FAD7F57}"/>
          </ac:spMkLst>
        </pc:spChg>
        <pc:spChg chg="add del mod ord">
          <ac:chgData name="Don Ward" userId="71e40f7a-7d18-4ca0-bdd6-b7464ca50997" providerId="ADAL" clId="{3AC78D10-99FA-48E8-A720-DA92C3FDD310}" dt="2024-08-08T19:37:39.538" v="24" actId="478"/>
          <ac:spMkLst>
            <pc:docMk/>
            <pc:sldMk cId="4288738769" sldId="1527"/>
            <ac:spMk id="4" creationId="{A45FBF41-D066-D493-24A9-13F25C32CA74}"/>
          </ac:spMkLst>
        </pc:spChg>
        <pc:spChg chg="add del mod ord">
          <ac:chgData name="Don Ward" userId="71e40f7a-7d18-4ca0-bdd6-b7464ca50997" providerId="ADAL" clId="{3AC78D10-99FA-48E8-A720-DA92C3FDD310}" dt="2024-08-09T09:28:30.854" v="1305" actId="700"/>
          <ac:spMkLst>
            <pc:docMk/>
            <pc:sldMk cId="4288738769" sldId="1527"/>
            <ac:spMk id="6" creationId="{741D1138-183B-A736-C9AC-A09C02903086}"/>
          </ac:spMkLst>
        </pc:spChg>
        <pc:spChg chg="add mod ord">
          <ac:chgData name="Don Ward" userId="71e40f7a-7d18-4ca0-bdd6-b7464ca50997" providerId="ADAL" clId="{3AC78D10-99FA-48E8-A720-DA92C3FDD310}" dt="2024-08-09T10:49:28.502" v="2124" actId="6549"/>
          <ac:spMkLst>
            <pc:docMk/>
            <pc:sldMk cId="4288738769" sldId="1527"/>
            <ac:spMk id="8" creationId="{B30F4007-17C1-16CF-BB37-92D05DC5D4CC}"/>
          </ac:spMkLst>
        </pc:spChg>
        <pc:picChg chg="add mod">
          <ac:chgData name="Don Ward" userId="71e40f7a-7d18-4ca0-bdd6-b7464ca50997" providerId="ADAL" clId="{3AC78D10-99FA-48E8-A720-DA92C3FDD310}" dt="2024-08-09T09:28:55.414" v="1311" actId="1076"/>
          <ac:picMkLst>
            <pc:docMk/>
            <pc:sldMk cId="4288738769" sldId="1527"/>
            <ac:picMk id="5" creationId="{AC46F75D-7EF1-CE2A-1AC0-35E08F0E8137}"/>
          </ac:picMkLst>
        </pc:picChg>
        <pc:picChg chg="del">
          <ac:chgData name="Don Ward" userId="71e40f7a-7d18-4ca0-bdd6-b7464ca50997" providerId="ADAL" clId="{3AC78D10-99FA-48E8-A720-DA92C3FDD310}" dt="2024-08-08T19:37:15.141" v="17" actId="21"/>
          <ac:picMkLst>
            <pc:docMk/>
            <pc:sldMk cId="4288738769" sldId="1527"/>
            <ac:picMk id="6" creationId="{AC46F75D-7EF1-CE2A-1AC0-35E08F0E8137}"/>
          </ac:picMkLst>
        </pc:picChg>
        <pc:picChg chg="add del mod">
          <ac:chgData name="Don Ward" userId="71e40f7a-7d18-4ca0-bdd6-b7464ca50997" providerId="ADAL" clId="{3AC78D10-99FA-48E8-A720-DA92C3FDD310}" dt="2024-08-09T10:49:23.951" v="2121" actId="478"/>
          <ac:picMkLst>
            <pc:docMk/>
            <pc:sldMk cId="4288738769" sldId="1527"/>
            <ac:picMk id="7" creationId="{BFF5A99D-4756-9C7E-47AD-A9532CE49F85}"/>
          </ac:picMkLst>
        </pc:picChg>
        <pc:picChg chg="add mod">
          <ac:chgData name="Don Ward" userId="71e40f7a-7d18-4ca0-bdd6-b7464ca50997" providerId="ADAL" clId="{3AC78D10-99FA-48E8-A720-DA92C3FDD310}" dt="2024-08-09T10:49:34.524" v="2126" actId="14100"/>
          <ac:picMkLst>
            <pc:docMk/>
            <pc:sldMk cId="4288738769" sldId="1527"/>
            <ac:picMk id="9" creationId="{98E4FCD3-0517-CC27-6B55-D43281FAB8AC}"/>
          </ac:picMkLst>
        </pc:picChg>
      </pc:sldChg>
      <pc:sldChg chg="addSp delSp modSp mod modShow chgLayout modNotes">
        <pc:chgData name="Don Ward" userId="71e40f7a-7d18-4ca0-bdd6-b7464ca50997" providerId="ADAL" clId="{3AC78D10-99FA-48E8-A720-DA92C3FDD310}" dt="2024-09-23T14:25:48.166" v="2874" actId="6549"/>
        <pc:sldMkLst>
          <pc:docMk/>
          <pc:sldMk cId="3775995189" sldId="1528"/>
        </pc:sldMkLst>
        <pc:spChg chg="add del mod">
          <ac:chgData name="Don Ward" userId="71e40f7a-7d18-4ca0-bdd6-b7464ca50997" providerId="ADAL" clId="{3AC78D10-99FA-48E8-A720-DA92C3FDD310}" dt="2024-08-09T09:23:59.160" v="1262" actId="6264"/>
          <ac:spMkLst>
            <pc:docMk/>
            <pc:sldMk cId="3775995189" sldId="1528"/>
            <ac:spMk id="2" creationId="{6F157503-5394-2D83-72C1-ADB17DF05A61}"/>
          </ac:spMkLst>
        </pc:spChg>
        <pc:spChg chg="mod ord">
          <ac:chgData name="Don Ward" userId="71e40f7a-7d18-4ca0-bdd6-b7464ca50997" providerId="ADAL" clId="{3AC78D10-99FA-48E8-A720-DA92C3FDD310}" dt="2024-08-09T09:23:59.160" v="1262" actId="6264"/>
          <ac:spMkLst>
            <pc:docMk/>
            <pc:sldMk cId="3775995189" sldId="1528"/>
            <ac:spMk id="4" creationId="{C428EF51-7DB7-4C04-A6E6-CA52672CC52B}"/>
          </ac:spMkLst>
        </pc:spChg>
        <pc:spChg chg="add del mod">
          <ac:chgData name="Don Ward" userId="71e40f7a-7d18-4ca0-bdd6-b7464ca50997" providerId="ADAL" clId="{3AC78D10-99FA-48E8-A720-DA92C3FDD310}" dt="2024-08-08T19:59:48.630" v="237" actId="6264"/>
          <ac:spMkLst>
            <pc:docMk/>
            <pc:sldMk cId="3775995189" sldId="1528"/>
            <ac:spMk id="5" creationId="{762FE9D7-3D0F-C6BD-29E2-AE6962FC4BDC}"/>
          </ac:spMkLst>
        </pc:spChg>
        <pc:spChg chg="add del mod">
          <ac:chgData name="Don Ward" userId="71e40f7a-7d18-4ca0-bdd6-b7464ca50997" providerId="ADAL" clId="{3AC78D10-99FA-48E8-A720-DA92C3FDD310}" dt="2024-08-09T09:23:59.160" v="1262" actId="6264"/>
          <ac:spMkLst>
            <pc:docMk/>
            <pc:sldMk cId="3775995189" sldId="1528"/>
            <ac:spMk id="5" creationId="{F1E7E108-67BD-D6AC-D103-48205124F192}"/>
          </ac:spMkLst>
        </pc:spChg>
        <pc:spChg chg="add del mod">
          <ac:chgData name="Don Ward" userId="71e40f7a-7d18-4ca0-bdd6-b7464ca50997" providerId="ADAL" clId="{3AC78D10-99FA-48E8-A720-DA92C3FDD310}" dt="2024-08-08T19:59:48.630" v="237" actId="6264"/>
          <ac:spMkLst>
            <pc:docMk/>
            <pc:sldMk cId="3775995189" sldId="1528"/>
            <ac:spMk id="6" creationId="{283B386F-CE78-AB88-D147-1AA41D832BA7}"/>
          </ac:spMkLst>
        </pc:spChg>
        <pc:spChg chg="mod ord">
          <ac:chgData name="Don Ward" userId="71e40f7a-7d18-4ca0-bdd6-b7464ca50997" providerId="ADAL" clId="{3AC78D10-99FA-48E8-A720-DA92C3FDD310}" dt="2024-08-09T09:24:16.164" v="1264" actId="6549"/>
          <ac:spMkLst>
            <pc:docMk/>
            <pc:sldMk cId="3775995189" sldId="1528"/>
            <ac:spMk id="20486" creationId="{58FCC579-F984-4572-B26D-0670FD83B66E}"/>
          </ac:spMkLst>
        </pc:spChg>
        <pc:picChg chg="add mod">
          <ac:chgData name="Don Ward" userId="71e40f7a-7d18-4ca0-bdd6-b7464ca50997" providerId="ADAL" clId="{3AC78D10-99FA-48E8-A720-DA92C3FDD310}" dt="2024-08-08T19:38:14.544" v="30" actId="1076"/>
          <ac:picMkLst>
            <pc:docMk/>
            <pc:sldMk cId="3775995189" sldId="1528"/>
            <ac:picMk id="3" creationId="{9FDCE758-A402-CC04-DCDB-81B06A46263A}"/>
          </ac:picMkLst>
        </pc:picChg>
      </pc:sldChg>
      <pc:sldChg chg="new del">
        <pc:chgData name="Don Ward" userId="71e40f7a-7d18-4ca0-bdd6-b7464ca50997" providerId="ADAL" clId="{3AC78D10-99FA-48E8-A720-DA92C3FDD310}" dt="2024-08-08T19:59:36.822" v="234" actId="680"/>
        <pc:sldMkLst>
          <pc:docMk/>
          <pc:sldMk cId="3157510832" sldId="1529"/>
        </pc:sldMkLst>
      </pc:sldChg>
      <pc:sldChg chg="new del">
        <pc:chgData name="Don Ward" userId="71e40f7a-7d18-4ca0-bdd6-b7464ca50997" providerId="ADAL" clId="{3AC78D10-99FA-48E8-A720-DA92C3FDD310}" dt="2024-08-09T09:27:54.373" v="1303" actId="47"/>
        <pc:sldMkLst>
          <pc:docMk/>
          <pc:sldMk cId="3847122133" sldId="1529"/>
        </pc:sldMkLst>
      </pc:sldChg>
      <pc:sldChg chg="addSp modSp new mod modShow">
        <pc:chgData name="Don Ward" userId="71e40f7a-7d18-4ca0-bdd6-b7464ca50997" providerId="ADAL" clId="{3AC78D10-99FA-48E8-A720-DA92C3FDD310}" dt="2024-08-09T11:02:33.675" v="2485" actId="13926"/>
        <pc:sldMkLst>
          <pc:docMk/>
          <pc:sldMk cId="615387888" sldId="1530"/>
        </pc:sldMkLst>
        <pc:spChg chg="mod">
          <ac:chgData name="Don Ward" userId="71e40f7a-7d18-4ca0-bdd6-b7464ca50997" providerId="ADAL" clId="{3AC78D10-99FA-48E8-A720-DA92C3FDD310}" dt="2024-08-09T11:02:33.675" v="2485" actId="13926"/>
          <ac:spMkLst>
            <pc:docMk/>
            <pc:sldMk cId="615387888" sldId="1530"/>
            <ac:spMk id="2" creationId="{DD1DC122-66DC-98AF-D5C3-FAE9D18A33F1}"/>
          </ac:spMkLst>
        </pc:spChg>
        <pc:picChg chg="add mod">
          <ac:chgData name="Don Ward" userId="71e40f7a-7d18-4ca0-bdd6-b7464ca50997" providerId="ADAL" clId="{3AC78D10-99FA-48E8-A720-DA92C3FDD310}" dt="2024-08-09T09:27:33.595" v="1300" actId="14100"/>
          <ac:picMkLst>
            <pc:docMk/>
            <pc:sldMk cId="615387888" sldId="1530"/>
            <ac:picMk id="5" creationId="{05FE5CA7-45E3-34ED-23DB-74032A18587E}"/>
          </ac:picMkLst>
        </pc:picChg>
      </pc:sldChg>
      <pc:sldChg chg="addSp delSp modSp add mod chgLayout modNotes">
        <pc:chgData name="Don Ward" userId="71e40f7a-7d18-4ca0-bdd6-b7464ca50997" providerId="ADAL" clId="{3AC78D10-99FA-48E8-A720-DA92C3FDD310}" dt="2024-09-23T14:32:19.060" v="3162" actId="20577"/>
        <pc:sldMkLst>
          <pc:docMk/>
          <pc:sldMk cId="3155508806" sldId="1531"/>
        </pc:sldMkLst>
        <pc:spChg chg="add del mod">
          <ac:chgData name="Don Ward" userId="71e40f7a-7d18-4ca0-bdd6-b7464ca50997" providerId="ADAL" clId="{3AC78D10-99FA-48E8-A720-DA92C3FDD310}" dt="2024-08-09T09:36:46.633" v="1331" actId="6264"/>
          <ac:spMkLst>
            <pc:docMk/>
            <pc:sldMk cId="3155508806" sldId="1531"/>
            <ac:spMk id="2" creationId="{1836169F-8F7C-A9C9-840B-3162C3050692}"/>
          </ac:spMkLst>
        </pc:spChg>
        <pc:spChg chg="mod">
          <ac:chgData name="Don Ward" userId="71e40f7a-7d18-4ca0-bdd6-b7464ca50997" providerId="ADAL" clId="{3AC78D10-99FA-48E8-A720-DA92C3FDD310}" dt="2024-08-09T10:37:26.623" v="1872" actId="1076"/>
          <ac:spMkLst>
            <pc:docMk/>
            <pc:sldMk cId="3155508806" sldId="1531"/>
            <ac:spMk id="3" creationId="{141DCA2B-0552-3297-C951-83B9D2FF5C5B}"/>
          </ac:spMkLst>
        </pc:spChg>
        <pc:spChg chg="add del mod">
          <ac:chgData name="Don Ward" userId="71e40f7a-7d18-4ca0-bdd6-b7464ca50997" providerId="ADAL" clId="{3AC78D10-99FA-48E8-A720-DA92C3FDD310}" dt="2024-08-09T09:37:06.382" v="1333" actId="6264"/>
          <ac:spMkLst>
            <pc:docMk/>
            <pc:sldMk cId="3155508806" sldId="1531"/>
            <ac:spMk id="6" creationId="{53AED587-B863-D17B-5E46-56B2B599287A}"/>
          </ac:spMkLst>
        </pc:spChg>
        <pc:spChg chg="mod ord">
          <ac:chgData name="Don Ward" userId="71e40f7a-7d18-4ca0-bdd6-b7464ca50997" providerId="ADAL" clId="{3AC78D10-99FA-48E8-A720-DA92C3FDD310}" dt="2024-08-09T10:36:57.965" v="1863" actId="6264"/>
          <ac:spMkLst>
            <pc:docMk/>
            <pc:sldMk cId="3155508806" sldId="1531"/>
            <ac:spMk id="7" creationId="{18D46B4D-C5CE-4D52-AD9D-A1A046B4FB72}"/>
          </ac:spMkLst>
        </pc:spChg>
        <pc:spChg chg="add del mod">
          <ac:chgData name="Don Ward" userId="71e40f7a-7d18-4ca0-bdd6-b7464ca50997" providerId="ADAL" clId="{3AC78D10-99FA-48E8-A720-DA92C3FDD310}" dt="2024-08-09T09:37:08.308" v="1334" actId="6264"/>
          <ac:spMkLst>
            <pc:docMk/>
            <pc:sldMk cId="3155508806" sldId="1531"/>
            <ac:spMk id="8" creationId="{4EA42430-E63F-6697-2A36-C83878A291FC}"/>
          </ac:spMkLst>
        </pc:spChg>
        <pc:spChg chg="del">
          <ac:chgData name="Don Ward" userId="71e40f7a-7d18-4ca0-bdd6-b7464ca50997" providerId="ADAL" clId="{3AC78D10-99FA-48E8-A720-DA92C3FDD310}" dt="2024-08-09T10:37:06.288" v="1866" actId="478"/>
          <ac:spMkLst>
            <pc:docMk/>
            <pc:sldMk cId="3155508806" sldId="1531"/>
            <ac:spMk id="9" creationId="{D993439F-1061-4D2C-8B4B-028D9B8F5C42}"/>
          </ac:spMkLst>
        </pc:spChg>
        <pc:spChg chg="mod">
          <ac:chgData name="Don Ward" userId="71e40f7a-7d18-4ca0-bdd6-b7464ca50997" providerId="ADAL" clId="{3AC78D10-99FA-48E8-A720-DA92C3FDD310}" dt="2024-08-09T10:37:29.124" v="1873" actId="1076"/>
          <ac:spMkLst>
            <pc:docMk/>
            <pc:sldMk cId="3155508806" sldId="1531"/>
            <ac:spMk id="10" creationId="{E1CBA41D-812C-58D3-D9AB-A6D4B4019476}"/>
          </ac:spMkLst>
        </pc:spChg>
        <pc:spChg chg="mod ord">
          <ac:chgData name="Don Ward" userId="71e40f7a-7d18-4ca0-bdd6-b7464ca50997" providerId="ADAL" clId="{3AC78D10-99FA-48E8-A720-DA92C3FDD310}" dt="2024-08-09T10:38:11.670" v="1935" actId="13926"/>
          <ac:spMkLst>
            <pc:docMk/>
            <pc:sldMk cId="3155508806" sldId="1531"/>
            <ac:spMk id="11" creationId="{8A12E919-38ED-02BD-EB1F-58511FA44C94}"/>
          </ac:spMkLst>
        </pc:spChg>
        <pc:spChg chg="add del mod">
          <ac:chgData name="Don Ward" userId="71e40f7a-7d18-4ca0-bdd6-b7464ca50997" providerId="ADAL" clId="{3AC78D10-99FA-48E8-A720-DA92C3FDD310}" dt="2024-08-09T10:36:57.965" v="1863" actId="6264"/>
          <ac:spMkLst>
            <pc:docMk/>
            <pc:sldMk cId="3155508806" sldId="1531"/>
            <ac:spMk id="13" creationId="{486C15B1-1C6B-4C18-BFD8-2C6FB47C2309}"/>
          </ac:spMkLst>
        </pc:spChg>
        <pc:grpChg chg="del">
          <ac:chgData name="Don Ward" userId="71e40f7a-7d18-4ca0-bdd6-b7464ca50997" providerId="ADAL" clId="{3AC78D10-99FA-48E8-A720-DA92C3FDD310}" dt="2024-08-09T10:37:07.612" v="1867" actId="478"/>
          <ac:grpSpMkLst>
            <pc:docMk/>
            <pc:sldMk cId="3155508806" sldId="1531"/>
            <ac:grpSpMk id="12" creationId="{00EF540D-6E33-51A7-9290-16FB903B839A}"/>
          </ac:grpSpMkLst>
        </pc:grpChg>
      </pc:sldChg>
      <pc:sldChg chg="modNotes">
        <pc:chgData name="Don Ward" userId="71e40f7a-7d18-4ca0-bdd6-b7464ca50997" providerId="ADAL" clId="{3AC78D10-99FA-48E8-A720-DA92C3FDD310}" dt="2024-09-23T14:36:57.598" v="3576" actId="20577"/>
        <pc:sldMkLst>
          <pc:docMk/>
          <pc:sldMk cId="4090544582" sldId="1532"/>
        </pc:sldMkLst>
      </pc:sldChg>
      <pc:sldChg chg="add del setBg">
        <pc:chgData name="Don Ward" userId="71e40f7a-7d18-4ca0-bdd6-b7464ca50997" providerId="ADAL" clId="{3AC78D10-99FA-48E8-A720-DA92C3FDD310}" dt="2024-08-09T10:48:28.947" v="2113"/>
        <pc:sldMkLst>
          <pc:docMk/>
          <pc:sldMk cId="4268664925" sldId="1532"/>
        </pc:sldMkLst>
      </pc:sldChg>
      <pc:sldChg chg="add del setBg">
        <pc:chgData name="Don Ward" userId="71e40f7a-7d18-4ca0-bdd6-b7464ca50997" providerId="ADAL" clId="{3AC78D10-99FA-48E8-A720-DA92C3FDD310}" dt="2024-08-09T10:48:21.895" v="2111"/>
        <pc:sldMkLst>
          <pc:docMk/>
          <pc:sldMk cId="4292140960" sldId="1532"/>
        </pc:sldMkLst>
      </pc:sldChg>
      <pc:sldChg chg="modNotes">
        <pc:chgData name="Don Ward" userId="71e40f7a-7d18-4ca0-bdd6-b7464ca50997" providerId="ADAL" clId="{3AC78D10-99FA-48E8-A720-DA92C3FDD310}" dt="2024-09-23T14:37:49.746" v="3728" actId="6549"/>
        <pc:sldMkLst>
          <pc:docMk/>
          <pc:sldMk cId="1627176402" sldId="1533"/>
        </pc:sldMkLst>
      </pc:sldChg>
      <pc:sldChg chg="add ord">
        <pc:chgData name="Don Ward" userId="71e40f7a-7d18-4ca0-bdd6-b7464ca50997" providerId="ADAL" clId="{3AC78D10-99FA-48E8-A720-DA92C3FDD310}" dt="2024-09-23T14:52:30.660" v="4994"/>
        <pc:sldMkLst>
          <pc:docMk/>
          <pc:sldMk cId="2913274651" sldId="1534"/>
        </pc:sldMkLst>
      </pc:sldChg>
      <pc:sldMasterChg chg="addSp modSp modSldLayout">
        <pc:chgData name="Don Ward" userId="71e40f7a-7d18-4ca0-bdd6-b7464ca50997" providerId="ADAL" clId="{3AC78D10-99FA-48E8-A720-DA92C3FDD310}" dt="2024-08-09T11:00:24.926" v="2418" actId="3064"/>
        <pc:sldMasterMkLst>
          <pc:docMk/>
          <pc:sldMasterMk cId="4177088747" sldId="2147483648"/>
        </pc:sldMasterMkLst>
        <pc:picChg chg="add mod">
          <ac:chgData name="Don Ward" userId="71e40f7a-7d18-4ca0-bdd6-b7464ca50997" providerId="ADAL" clId="{3AC78D10-99FA-48E8-A720-DA92C3FDD310}" dt="2024-08-08T20:41:47.182" v="1019"/>
          <ac:picMkLst>
            <pc:docMk/>
            <pc:sldMasterMk cId="4177088747" sldId="2147483648"/>
            <ac:picMk id="7" creationId="{AFB088C4-841C-81C3-1D4B-DEC2FC32129F}"/>
          </ac:picMkLst>
        </pc:picChg>
        <pc:sldLayoutChg chg="modSp mod">
          <pc:chgData name="Don Ward" userId="71e40f7a-7d18-4ca0-bdd6-b7464ca50997" providerId="ADAL" clId="{3AC78D10-99FA-48E8-A720-DA92C3FDD310}" dt="2024-08-09T11:00:24.926" v="2418" actId="3064"/>
          <pc:sldLayoutMkLst>
            <pc:docMk/>
            <pc:sldMasterMk cId="4177088747" sldId="2147483648"/>
            <pc:sldLayoutMk cId="2773505687" sldId="2147483649"/>
          </pc:sldLayoutMkLst>
          <pc:spChg chg="mod">
            <ac:chgData name="Don Ward" userId="71e40f7a-7d18-4ca0-bdd6-b7464ca50997" providerId="ADAL" clId="{3AC78D10-99FA-48E8-A720-DA92C3FDD310}" dt="2024-08-09T11:00:24.926" v="2418" actId="3064"/>
            <ac:spMkLst>
              <pc:docMk/>
              <pc:sldMasterMk cId="4177088747" sldId="2147483648"/>
              <pc:sldLayoutMk cId="2773505687" sldId="2147483649"/>
              <ac:spMk id="2" creationId="{28B11D37-8D08-1C1F-8931-86073EDD01B0}"/>
            </ac:spMkLst>
          </pc:spChg>
          <pc:spChg chg="mod">
            <ac:chgData name="Don Ward" userId="71e40f7a-7d18-4ca0-bdd6-b7464ca50997" providerId="ADAL" clId="{3AC78D10-99FA-48E8-A720-DA92C3FDD310}" dt="2024-08-09T10:57:47.876" v="2357" actId="1076"/>
            <ac:spMkLst>
              <pc:docMk/>
              <pc:sldMasterMk cId="4177088747" sldId="2147483648"/>
              <pc:sldLayoutMk cId="2773505687" sldId="2147483649"/>
              <ac:spMk id="3" creationId="{C16E4451-8AC1-A26E-234B-A596375BCD39}"/>
            </ac:spMkLst>
          </pc:spChg>
        </pc:sldLayoutChg>
        <pc:sldLayoutChg chg="delSp modSp mod">
          <pc:chgData name="Don Ward" userId="71e40f7a-7d18-4ca0-bdd6-b7464ca50997" providerId="ADAL" clId="{3AC78D10-99FA-48E8-A720-DA92C3FDD310}" dt="2024-08-09T10:58:45.664" v="2363" actId="5793"/>
          <pc:sldLayoutMkLst>
            <pc:docMk/>
            <pc:sldMasterMk cId="4177088747" sldId="2147483648"/>
            <pc:sldLayoutMk cId="4001121679" sldId="2147483650"/>
          </pc:sldLayoutMkLst>
          <pc:spChg chg="mod">
            <ac:chgData name="Don Ward" userId="71e40f7a-7d18-4ca0-bdd6-b7464ca50997" providerId="ADAL" clId="{3AC78D10-99FA-48E8-A720-DA92C3FDD310}" dt="2024-08-09T10:58:45.664" v="2363" actId="5793"/>
            <ac:spMkLst>
              <pc:docMk/>
              <pc:sldMasterMk cId="4177088747" sldId="2147483648"/>
              <pc:sldLayoutMk cId="4001121679" sldId="2147483650"/>
              <ac:spMk id="3" creationId="{DC46C11B-F1F2-BF0B-D319-344FFBBAE813}"/>
            </ac:spMkLst>
          </pc:spChg>
          <pc:picChg chg="del">
            <ac:chgData name="Don Ward" userId="71e40f7a-7d18-4ca0-bdd6-b7464ca50997" providerId="ADAL" clId="{3AC78D10-99FA-48E8-A720-DA92C3FDD310}" dt="2024-08-08T20:48:41.430" v="1104" actId="478"/>
            <ac:picMkLst>
              <pc:docMk/>
              <pc:sldMasterMk cId="4177088747" sldId="2147483648"/>
              <pc:sldLayoutMk cId="4001121679" sldId="2147483650"/>
              <ac:picMk id="7" creationId="{78CBB0E1-10D4-EBC8-1B5C-8CCBFAF76D82}"/>
            </ac:picMkLst>
          </pc:picChg>
        </pc:sldLayoutChg>
        <pc:sldLayoutChg chg="delSp mod">
          <pc:chgData name="Don Ward" userId="71e40f7a-7d18-4ca0-bdd6-b7464ca50997" providerId="ADAL" clId="{3AC78D10-99FA-48E8-A720-DA92C3FDD310}" dt="2024-08-08T20:48:54.208" v="1105" actId="478"/>
          <pc:sldLayoutMkLst>
            <pc:docMk/>
            <pc:sldMasterMk cId="4177088747" sldId="2147483648"/>
            <pc:sldLayoutMk cId="441965826" sldId="2147483651"/>
          </pc:sldLayoutMkLst>
          <pc:picChg chg="del">
            <ac:chgData name="Don Ward" userId="71e40f7a-7d18-4ca0-bdd6-b7464ca50997" providerId="ADAL" clId="{3AC78D10-99FA-48E8-A720-DA92C3FDD310}" dt="2024-08-08T20:48:54.208" v="1105" actId="478"/>
            <ac:picMkLst>
              <pc:docMk/>
              <pc:sldMasterMk cId="4177088747" sldId="2147483648"/>
              <pc:sldLayoutMk cId="441965826" sldId="2147483651"/>
              <ac:picMk id="7" creationId="{60C5E494-8D60-FEB3-DB0B-217446D34939}"/>
            </ac:picMkLst>
          </pc:picChg>
        </pc:sldLayoutChg>
        <pc:sldLayoutChg chg="modSp">
          <pc:chgData name="Don Ward" userId="71e40f7a-7d18-4ca0-bdd6-b7464ca50997" providerId="ADAL" clId="{3AC78D10-99FA-48E8-A720-DA92C3FDD310}" dt="2024-08-09T10:58:50.833" v="2365" actId="5793"/>
          <pc:sldLayoutMkLst>
            <pc:docMk/>
            <pc:sldMasterMk cId="4177088747" sldId="2147483648"/>
            <pc:sldLayoutMk cId="3087919538" sldId="2147483652"/>
          </pc:sldLayoutMkLst>
          <pc:spChg chg="mod">
            <ac:chgData name="Don Ward" userId="71e40f7a-7d18-4ca0-bdd6-b7464ca50997" providerId="ADAL" clId="{3AC78D10-99FA-48E8-A720-DA92C3FDD310}" dt="2024-08-09T10:58:50.034" v="2364" actId="5793"/>
            <ac:spMkLst>
              <pc:docMk/>
              <pc:sldMasterMk cId="4177088747" sldId="2147483648"/>
              <pc:sldLayoutMk cId="3087919538" sldId="2147483652"/>
              <ac:spMk id="3" creationId="{66C848DC-A882-BBB8-B278-98F5977F4F26}"/>
            </ac:spMkLst>
          </pc:spChg>
          <pc:spChg chg="mod">
            <ac:chgData name="Don Ward" userId="71e40f7a-7d18-4ca0-bdd6-b7464ca50997" providerId="ADAL" clId="{3AC78D10-99FA-48E8-A720-DA92C3FDD310}" dt="2024-08-09T10:58:50.833" v="2365" actId="5793"/>
            <ac:spMkLst>
              <pc:docMk/>
              <pc:sldMasterMk cId="4177088747" sldId="2147483648"/>
              <pc:sldLayoutMk cId="3087919538" sldId="2147483652"/>
              <ac:spMk id="4" creationId="{BF7186DD-06C8-C20B-5826-908190BF3BA3}"/>
            </ac:spMkLst>
          </pc:spChg>
        </pc:sldLayoutChg>
        <pc:sldLayoutChg chg="modSp">
          <pc:chgData name="Don Ward" userId="71e40f7a-7d18-4ca0-bdd6-b7464ca50997" providerId="ADAL" clId="{3AC78D10-99FA-48E8-A720-DA92C3FDD310}" dt="2024-08-09T10:58:54.565" v="2367" actId="5793"/>
          <pc:sldLayoutMkLst>
            <pc:docMk/>
            <pc:sldMasterMk cId="4177088747" sldId="2147483648"/>
            <pc:sldLayoutMk cId="336797141" sldId="2147483653"/>
          </pc:sldLayoutMkLst>
          <pc:spChg chg="mod">
            <ac:chgData name="Don Ward" userId="71e40f7a-7d18-4ca0-bdd6-b7464ca50997" providerId="ADAL" clId="{3AC78D10-99FA-48E8-A720-DA92C3FDD310}" dt="2024-08-09T10:58:53.484" v="2366" actId="5793"/>
            <ac:spMkLst>
              <pc:docMk/>
              <pc:sldMasterMk cId="4177088747" sldId="2147483648"/>
              <pc:sldLayoutMk cId="336797141" sldId="2147483653"/>
              <ac:spMk id="4" creationId="{E8649893-2BAD-5655-122A-B4B3A1A52089}"/>
            </ac:spMkLst>
          </pc:spChg>
          <pc:spChg chg="mod">
            <ac:chgData name="Don Ward" userId="71e40f7a-7d18-4ca0-bdd6-b7464ca50997" providerId="ADAL" clId="{3AC78D10-99FA-48E8-A720-DA92C3FDD310}" dt="2024-08-09T10:58:54.565" v="2367" actId="5793"/>
            <ac:spMkLst>
              <pc:docMk/>
              <pc:sldMasterMk cId="4177088747" sldId="2147483648"/>
              <pc:sldLayoutMk cId="336797141" sldId="2147483653"/>
              <ac:spMk id="6" creationId="{046926C5-DAD3-6DF8-41A9-CB4A1C8BB61A}"/>
            </ac:spMkLst>
          </pc:spChg>
        </pc:sldLayoutChg>
        <pc:sldLayoutChg chg="modSp">
          <pc:chgData name="Don Ward" userId="71e40f7a-7d18-4ca0-bdd6-b7464ca50997" providerId="ADAL" clId="{3AC78D10-99FA-48E8-A720-DA92C3FDD310}" dt="2024-08-09T10:59:05.969" v="2368" actId="5793"/>
          <pc:sldLayoutMkLst>
            <pc:docMk/>
            <pc:sldMasterMk cId="4177088747" sldId="2147483648"/>
            <pc:sldLayoutMk cId="3701993540" sldId="2147483656"/>
          </pc:sldLayoutMkLst>
          <pc:spChg chg="mod">
            <ac:chgData name="Don Ward" userId="71e40f7a-7d18-4ca0-bdd6-b7464ca50997" providerId="ADAL" clId="{3AC78D10-99FA-48E8-A720-DA92C3FDD310}" dt="2024-08-09T10:59:05.969" v="2368" actId="5793"/>
            <ac:spMkLst>
              <pc:docMk/>
              <pc:sldMasterMk cId="4177088747" sldId="2147483648"/>
              <pc:sldLayoutMk cId="3701993540" sldId="2147483656"/>
              <ac:spMk id="3" creationId="{550A09A5-7D27-AE04-A0FE-48B9F2AEBE12}"/>
            </ac:spMkLst>
          </pc:spChg>
        </pc:sldLayoutChg>
        <pc:sldLayoutChg chg="modSp">
          <pc:chgData name="Don Ward" userId="71e40f7a-7d18-4ca0-bdd6-b7464ca50997" providerId="ADAL" clId="{3AC78D10-99FA-48E8-A720-DA92C3FDD310}" dt="2024-08-09T10:59:12.588" v="2369" actId="5793"/>
          <pc:sldLayoutMkLst>
            <pc:docMk/>
            <pc:sldMasterMk cId="4177088747" sldId="2147483648"/>
            <pc:sldLayoutMk cId="66461909" sldId="2147483658"/>
          </pc:sldLayoutMkLst>
          <pc:spChg chg="mod">
            <ac:chgData name="Don Ward" userId="71e40f7a-7d18-4ca0-bdd6-b7464ca50997" providerId="ADAL" clId="{3AC78D10-99FA-48E8-A720-DA92C3FDD310}" dt="2024-08-09T10:59:12.588" v="2369" actId="5793"/>
            <ac:spMkLst>
              <pc:docMk/>
              <pc:sldMasterMk cId="4177088747" sldId="2147483648"/>
              <pc:sldLayoutMk cId="66461909" sldId="2147483658"/>
              <ac:spMk id="3" creationId="{58447B3A-6257-EAC6-82AB-FD9F30910D9B}"/>
            </ac:spMkLst>
          </pc:spChg>
        </pc:sldLayoutChg>
        <pc:sldLayoutChg chg="modSp">
          <pc:chgData name="Don Ward" userId="71e40f7a-7d18-4ca0-bdd6-b7464ca50997" providerId="ADAL" clId="{3AC78D10-99FA-48E8-A720-DA92C3FDD310}" dt="2024-08-09T10:59:16.624" v="2370" actId="5793"/>
          <pc:sldLayoutMkLst>
            <pc:docMk/>
            <pc:sldMasterMk cId="4177088747" sldId="2147483648"/>
            <pc:sldLayoutMk cId="2151675635" sldId="2147483659"/>
          </pc:sldLayoutMkLst>
          <pc:spChg chg="mod">
            <ac:chgData name="Don Ward" userId="71e40f7a-7d18-4ca0-bdd6-b7464ca50997" providerId="ADAL" clId="{3AC78D10-99FA-48E8-A720-DA92C3FDD310}" dt="2024-08-09T10:59:16.624" v="2370" actId="5793"/>
            <ac:spMkLst>
              <pc:docMk/>
              <pc:sldMasterMk cId="4177088747" sldId="2147483648"/>
              <pc:sldLayoutMk cId="2151675635" sldId="2147483659"/>
              <ac:spMk id="3" creationId="{E681865F-755F-2873-3D08-20D22C81BD72}"/>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D4FBCB-EF4C-B9AE-0EF7-1B975708BD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0A6A88-FF91-0369-DC94-2A14283D23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668C62-673D-4A3B-8DE6-C0CAA793CD07}" type="datetimeFigureOut">
              <a:rPr lang="en-GB" smtClean="0"/>
              <a:t>02/10/2024</a:t>
            </a:fld>
            <a:endParaRPr lang="en-GB"/>
          </a:p>
        </p:txBody>
      </p:sp>
      <p:sp>
        <p:nvSpPr>
          <p:cNvPr id="4" name="Footer Placeholder 3">
            <a:extLst>
              <a:ext uri="{FF2B5EF4-FFF2-40B4-BE49-F238E27FC236}">
                <a16:creationId xmlns:a16="http://schemas.microsoft.com/office/drawing/2014/main" id="{7BD3D264-C4D4-215A-BAC6-B3B1D19DB9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88FD99-21CD-BBC7-31A6-17CA023BD0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FF905D-1306-4196-A6DC-549765E3E19E}" type="slidenum">
              <a:rPr lang="en-GB" smtClean="0"/>
              <a:t>‹#›</a:t>
            </a:fld>
            <a:endParaRPr lang="en-GB"/>
          </a:p>
        </p:txBody>
      </p:sp>
    </p:spTree>
    <p:extLst>
      <p:ext uri="{BB962C8B-B14F-4D97-AF65-F5344CB8AC3E}">
        <p14:creationId xmlns:p14="http://schemas.microsoft.com/office/powerpoint/2010/main" val="4060876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E3CD2-40AD-4B9B-B9AC-C08E630F3602}" type="datetimeFigureOut">
              <a:rPr lang="en-GB" smtClean="0"/>
              <a:t>02/10/2024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082AE-E82D-47DF-8CE8-B9A5E573293C}" type="slidenum">
              <a:rPr lang="en-GB" smtClean="0"/>
              <a:t>‹#›</a:t>
            </a:fld>
            <a:endParaRPr lang="en-GB"/>
          </a:p>
        </p:txBody>
      </p:sp>
    </p:spTree>
    <p:extLst>
      <p:ext uri="{BB962C8B-B14F-4D97-AF65-F5344CB8AC3E}">
        <p14:creationId xmlns:p14="http://schemas.microsoft.com/office/powerpoint/2010/main" val="37273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secretariat@cibworld.or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1450" y="515938"/>
            <a:ext cx="4595813" cy="2584450"/>
          </a:xfrm>
        </p:spPr>
      </p:sp>
      <p:sp>
        <p:nvSpPr>
          <p:cNvPr id="3" name="Notes Placeholder 2"/>
          <p:cNvSpPr>
            <a:spLocks noGrp="1"/>
          </p:cNvSpPr>
          <p:nvPr>
            <p:ph type="body" idx="1"/>
          </p:nvPr>
        </p:nvSpPr>
        <p:spPr/>
        <p:txBody>
          <a:bodyPr/>
          <a:lstStyle/>
          <a:p>
            <a:r>
              <a:rPr lang="en-US"/>
              <a:t>Hello, I’m Don Ward, CEO of CIB since 2020</a:t>
            </a:r>
          </a:p>
          <a:p>
            <a:endParaRPr lang="en-US" b="1"/>
          </a:p>
          <a:p>
            <a:r>
              <a:rPr lang="en-US" b="1"/>
              <a:t>W</a:t>
            </a:r>
            <a:r>
              <a:rPr lang="en-US"/>
              <a:t>elcome to this short overview of CIB</a:t>
            </a:r>
          </a:p>
          <a:p>
            <a:endParaRPr lang="en-US"/>
          </a:p>
        </p:txBody>
      </p:sp>
      <p:sp>
        <p:nvSpPr>
          <p:cNvPr id="4" name="Slide Number Placeholder 3"/>
          <p:cNvSpPr>
            <a:spLocks noGrp="1"/>
          </p:cNvSpPr>
          <p:nvPr>
            <p:ph type="sldNum" sz="quarter" idx="5"/>
          </p:nvPr>
        </p:nvSpPr>
        <p:spPr/>
        <p:txBody>
          <a:bodyPr lIns="96606" tIns="48303" rIns="96606" bIns="48303"/>
          <a:lstStyle/>
          <a:p>
            <a:pPr defTabSz="966064">
              <a:defRPr/>
            </a:pPr>
            <a:fld id="{F5D921AB-F99D-7640-B03A-35259E9A00CD}" type="slidenum">
              <a:rPr lang="en-US" sz="1500"/>
              <a:pPr defTabSz="966064">
                <a:defRPr/>
              </a:pPr>
              <a:t>1</a:t>
            </a:fld>
            <a:endParaRPr lang="en-US" sz="1500"/>
          </a:p>
        </p:txBody>
      </p:sp>
    </p:spTree>
    <p:extLst>
      <p:ext uri="{BB962C8B-B14F-4D97-AF65-F5344CB8AC3E}">
        <p14:creationId xmlns:p14="http://schemas.microsoft.com/office/powerpoint/2010/main" val="227047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CIB is the global network which stands for…</a:t>
            </a:r>
          </a:p>
        </p:txBody>
      </p:sp>
    </p:spTree>
    <p:extLst>
      <p:ext uri="{BB962C8B-B14F-4D97-AF65-F5344CB8AC3E}">
        <p14:creationId xmlns:p14="http://schemas.microsoft.com/office/powerpoint/2010/main" val="54664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CIB is over 70 years old and was originally named in French…</a:t>
            </a:r>
          </a:p>
        </p:txBody>
      </p:sp>
    </p:spTree>
    <p:extLst>
      <p:ext uri="{BB962C8B-B14F-4D97-AF65-F5344CB8AC3E}">
        <p14:creationId xmlns:p14="http://schemas.microsoft.com/office/powerpoint/2010/main" val="1767431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1450" y="515938"/>
            <a:ext cx="4595813" cy="2584450"/>
          </a:xfrm>
        </p:spPr>
      </p:sp>
      <p:sp>
        <p:nvSpPr>
          <p:cNvPr id="3" name="Notes Placeholder 2"/>
          <p:cNvSpPr>
            <a:spLocks noGrp="1"/>
          </p:cNvSpPr>
          <p:nvPr>
            <p:ph type="body" idx="1"/>
          </p:nvPr>
        </p:nvSpPr>
        <p:spPr/>
        <p:txBody>
          <a:bodyPr/>
          <a:lstStyle/>
          <a:p>
            <a:r>
              <a:rPr lang="en-US" dirty="0"/>
              <a:t>This commemorative brochure marks the 70</a:t>
            </a:r>
            <a:r>
              <a:rPr lang="en-US" baseline="30000" dirty="0"/>
              <a:t>th</a:t>
            </a:r>
            <a:r>
              <a:rPr lang="en-US" dirty="0"/>
              <a:t> anniversary of CIB</a:t>
            </a:r>
          </a:p>
          <a:p>
            <a:endParaRPr lang="en-US" dirty="0"/>
          </a:p>
        </p:txBody>
      </p:sp>
      <p:sp>
        <p:nvSpPr>
          <p:cNvPr id="4" name="Slide Number Placeholder 3"/>
          <p:cNvSpPr>
            <a:spLocks noGrp="1"/>
          </p:cNvSpPr>
          <p:nvPr>
            <p:ph type="sldNum" sz="quarter" idx="5"/>
          </p:nvPr>
        </p:nvSpPr>
        <p:spPr/>
        <p:txBody>
          <a:bodyPr lIns="96606" tIns="48303" rIns="96606" bIns="48303"/>
          <a:lstStyle/>
          <a:p>
            <a:pPr marL="0" marR="0" lvl="0" indent="0" algn="l" defTabSz="966064" rtl="0" eaLnBrk="1" fontAlgn="auto" latinLnBrk="0" hangingPunct="1">
              <a:lnSpc>
                <a:spcPct val="100000"/>
              </a:lnSpc>
              <a:spcBef>
                <a:spcPts val="0"/>
              </a:spcBef>
              <a:spcAft>
                <a:spcPts val="0"/>
              </a:spcAft>
              <a:buClr>
                <a:srgbClr val="000000"/>
              </a:buClr>
              <a:buSzTx/>
              <a:buFont typeface="Arial"/>
              <a:buNone/>
              <a:tabLst/>
              <a:defRPr/>
            </a:pPr>
            <a:fld id="{F5D921AB-F99D-7640-B03A-35259E9A00CD}" type="slidenum">
              <a:rPr kumimoji="0" lang="en-US" sz="1500" b="0" i="0" u="none" strike="noStrike" kern="0" cap="none" spc="0" normalizeH="0" baseline="0" noProof="0">
                <a:ln>
                  <a:noFill/>
                </a:ln>
                <a:solidFill>
                  <a:srgbClr val="000000"/>
                </a:solidFill>
                <a:effectLst/>
                <a:uLnTx/>
                <a:uFillTx/>
                <a:latin typeface="Arial"/>
                <a:cs typeface="Arial"/>
                <a:sym typeface="Arial"/>
              </a:rPr>
              <a:pPr marL="0" marR="0" lvl="0" indent="0" algn="l" defTabSz="966064" rtl="0" eaLnBrk="1" fontAlgn="auto" latinLnBrk="0" hangingPunct="1">
                <a:lnSpc>
                  <a:spcPct val="100000"/>
                </a:lnSpc>
                <a:spcBef>
                  <a:spcPts val="0"/>
                </a:spcBef>
                <a:spcAft>
                  <a:spcPts val="0"/>
                </a:spcAft>
                <a:buClr>
                  <a:srgbClr val="000000"/>
                </a:buClr>
                <a:buSzTx/>
                <a:buFont typeface="Arial"/>
                <a:buNone/>
                <a:tabLst/>
                <a:defRPr/>
              </a:pPr>
              <a:t>4</a:t>
            </a:fld>
            <a:endParaRPr kumimoji="0" lang="en-US" sz="15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68649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timeline shows some of the major milestones for CIB in those 70 years</a:t>
            </a:r>
          </a:p>
        </p:txBody>
      </p:sp>
      <p:sp>
        <p:nvSpPr>
          <p:cNvPr id="4" name="Slide Number Placeholder 3"/>
          <p:cNvSpPr>
            <a:spLocks noGrp="1"/>
          </p:cNvSpPr>
          <p:nvPr>
            <p:ph type="sldNum" sz="quarter" idx="5"/>
          </p:nvPr>
        </p:nvSpPr>
        <p:spPr/>
        <p:txBody>
          <a:bodyPr/>
          <a:lstStyle/>
          <a:p>
            <a:fld id="{816082AE-E82D-47DF-8CE8-B9A5E573293C}" type="slidenum">
              <a:rPr lang="en-GB" smtClean="0"/>
              <a:t>5</a:t>
            </a:fld>
            <a:endParaRPr lang="en-GB"/>
          </a:p>
        </p:txBody>
      </p:sp>
    </p:spTree>
    <p:extLst>
      <p:ext uri="{BB962C8B-B14F-4D97-AF65-F5344CB8AC3E}">
        <p14:creationId xmlns:p14="http://schemas.microsoft.com/office/powerpoint/2010/main" val="1761746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CIB has 4 main objectives to add value for innovation in our sector</a:t>
            </a:r>
          </a:p>
        </p:txBody>
      </p:sp>
    </p:spTree>
    <p:extLst>
      <p:ext uri="{BB962C8B-B14F-4D97-AF65-F5344CB8AC3E}">
        <p14:creationId xmlns:p14="http://schemas.microsoft.com/office/powerpoint/2010/main" val="56970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CIB’s scope covers all stages of built environment, from its design and construction to its operation and renewal</a:t>
            </a:r>
          </a:p>
          <a:p>
            <a:endParaRPr lang="en-GB" dirty="0"/>
          </a:p>
          <a:p>
            <a:r>
              <a:rPr lang="en-GB" dirty="0"/>
              <a:t>It also covers the full range of R&amp;I activities from pure research to commercial innovation </a:t>
            </a:r>
          </a:p>
        </p:txBody>
      </p:sp>
    </p:spTree>
    <p:extLst>
      <p:ext uri="{BB962C8B-B14F-4D97-AF65-F5344CB8AC3E}">
        <p14:creationId xmlns:p14="http://schemas.microsoft.com/office/powerpoint/2010/main" val="3416280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6082AE-E82D-47DF-8CE8-B9A5E573293C}" type="slidenum">
              <a:rPr lang="en-GB" smtClean="0"/>
              <a:t>8</a:t>
            </a:fld>
            <a:endParaRPr lang="en-GB"/>
          </a:p>
        </p:txBody>
      </p:sp>
    </p:spTree>
    <p:extLst>
      <p:ext uri="{BB962C8B-B14F-4D97-AF65-F5344CB8AC3E}">
        <p14:creationId xmlns:p14="http://schemas.microsoft.com/office/powerpoint/2010/main" val="2486397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36392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GA is held each year in May/June, as well as presenting the annual report to the membership, every 3 years the GA elects the Board, which is the main governing body</a:t>
            </a:r>
          </a:p>
          <a:p>
            <a:endParaRPr lang="en-GB" dirty="0"/>
          </a:p>
          <a:p>
            <a:r>
              <a:rPr lang="en-GB" dirty="0"/>
              <a:t>The Board has a number of Committees, supported by the CEO and the secretariat, who look after the key aspects of CIB’s programme of work, namely the Membership, Commissions and Task Groups, and the Student Chapters and ECR network.</a:t>
            </a:r>
          </a:p>
        </p:txBody>
      </p:sp>
    </p:spTree>
    <p:extLst>
      <p:ext uri="{BB962C8B-B14F-4D97-AF65-F5344CB8AC3E}">
        <p14:creationId xmlns:p14="http://schemas.microsoft.com/office/powerpoint/2010/main" val="174425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These are the current Officers.</a:t>
            </a:r>
          </a:p>
          <a:p>
            <a:r>
              <a:rPr lang="en-GB" dirty="0"/>
              <a:t>The President is Makarand Hastak.</a:t>
            </a:r>
          </a:p>
          <a:p>
            <a:pPr marL="139700" indent="0">
              <a:buNone/>
            </a:pPr>
            <a:endParaRPr lang="en-GB" dirty="0"/>
          </a:p>
        </p:txBody>
      </p:sp>
    </p:spTree>
    <p:extLst>
      <p:ext uri="{BB962C8B-B14F-4D97-AF65-F5344CB8AC3E}">
        <p14:creationId xmlns:p14="http://schemas.microsoft.com/office/powerpoint/2010/main" val="1773742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Overall the Board comprises up to 25 people including Officers</a:t>
            </a:r>
          </a:p>
          <a:p>
            <a:r>
              <a:rPr lang="en-GB" dirty="0"/>
              <a:t>At this time they come from 18 different countries across 6 continents</a:t>
            </a:r>
          </a:p>
        </p:txBody>
      </p:sp>
    </p:spTree>
    <p:extLst>
      <p:ext uri="{BB962C8B-B14F-4D97-AF65-F5344CB8AC3E}">
        <p14:creationId xmlns:p14="http://schemas.microsoft.com/office/powerpoint/2010/main" val="287681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CIB adds value in 3 main ways….</a:t>
            </a:r>
          </a:p>
        </p:txBody>
      </p:sp>
    </p:spTree>
    <p:extLst>
      <p:ext uri="{BB962C8B-B14F-4D97-AF65-F5344CB8AC3E}">
        <p14:creationId xmlns:p14="http://schemas.microsoft.com/office/powerpoint/2010/main" val="118656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Working Commissions and Task Groups are the core of our work, and here is the list as of mid 2024.</a:t>
            </a:r>
          </a:p>
          <a:p>
            <a:endParaRPr lang="en-GB" dirty="0"/>
          </a:p>
          <a:p>
            <a:r>
              <a:rPr lang="en-GB" dirty="0"/>
              <a:t>The topic coverage is not exhaustive, but the groups cover most of the crucial topics for improving our industry, and where current research is most active</a:t>
            </a:r>
          </a:p>
          <a:p>
            <a:r>
              <a:rPr lang="en-GB" dirty="0"/>
              <a:t>You can dig deeper into the activities of each of these Commissions on the website.</a:t>
            </a:r>
          </a:p>
          <a:p>
            <a:endParaRPr lang="en-GB" dirty="0"/>
          </a:p>
          <a:p>
            <a:r>
              <a:rPr lang="en-GB" dirty="0"/>
              <a:t>Members may propose topics for new Task Groups at any time.</a:t>
            </a:r>
          </a:p>
          <a:p>
            <a:endParaRPr lang="en-GB" dirty="0"/>
          </a:p>
          <a:p>
            <a:r>
              <a:rPr lang="en-GB" dirty="0"/>
              <a:t>In recent times the agenda of sustainable development, social as well as environmental, has been increasingly reflected in the focus of new groups.</a:t>
            </a:r>
          </a:p>
          <a:p>
            <a:endParaRPr lang="en-GB" dirty="0"/>
          </a:p>
          <a:p>
            <a:r>
              <a:rPr lang="en-GB" dirty="0"/>
              <a:t>- Change which ones are highlighted depending on the audience</a:t>
            </a:r>
          </a:p>
          <a:p>
            <a:endParaRPr lang="en-GB" dirty="0"/>
          </a:p>
        </p:txBody>
      </p:sp>
    </p:spTree>
    <p:extLst>
      <p:ext uri="{BB962C8B-B14F-4D97-AF65-F5344CB8AC3E}">
        <p14:creationId xmlns:p14="http://schemas.microsoft.com/office/powerpoint/2010/main" val="86697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Given our long association with the United Nations, it is important for CIB to adopt the framework of the UN SDGs…</a:t>
            </a:r>
          </a:p>
          <a:p>
            <a:endParaRPr lang="en-GB" dirty="0"/>
          </a:p>
          <a:p>
            <a:r>
              <a:rPr lang="en-GB" dirty="0"/>
              <a:t>- highlight groups of the SDGs where our sector makes a positive or negative impact</a:t>
            </a:r>
          </a:p>
          <a:p>
            <a:endParaRPr lang="en-GB" dirty="0"/>
          </a:p>
          <a:p>
            <a:r>
              <a:rPr lang="en-GB" dirty="0"/>
              <a:t>In summary, our sector has a huge part to play in progressing towards these goals, in terms of improving our processes and our products. </a:t>
            </a:r>
          </a:p>
          <a:p>
            <a:endParaRPr lang="en-GB" dirty="0"/>
          </a:p>
          <a:p>
            <a:r>
              <a:rPr lang="en-GB" dirty="0"/>
              <a:t>Research and innovation will be key to such progress.</a:t>
            </a:r>
          </a:p>
        </p:txBody>
      </p:sp>
      <p:sp>
        <p:nvSpPr>
          <p:cNvPr id="4" name="Slide Number Placeholder 3"/>
          <p:cNvSpPr>
            <a:spLocks noGrp="1"/>
          </p:cNvSpPr>
          <p:nvPr>
            <p:ph type="sldNum" sz="quarter" idx="5"/>
          </p:nvPr>
        </p:nvSpPr>
        <p:spPr/>
        <p:txBody>
          <a:bodyPr/>
          <a:lstStyle/>
          <a:p>
            <a:fld id="{816082AE-E82D-47DF-8CE8-B9A5E573293C}" type="slidenum">
              <a:rPr lang="en-GB" smtClean="0"/>
              <a:t>15</a:t>
            </a:fld>
            <a:endParaRPr lang="en-GB"/>
          </a:p>
        </p:txBody>
      </p:sp>
    </p:spTree>
    <p:extLst>
      <p:ext uri="{BB962C8B-B14F-4D97-AF65-F5344CB8AC3E}">
        <p14:creationId xmlns:p14="http://schemas.microsoft.com/office/powerpoint/2010/main" val="444669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We use the framework of CIB vistas to communicate the value of the CIB’s Commissions and other activities</a:t>
            </a:r>
          </a:p>
          <a:p>
            <a:endParaRPr lang="en-GB" dirty="0"/>
          </a:p>
          <a:p>
            <a:r>
              <a:rPr lang="en-GB" dirty="0"/>
              <a:t>We also run a funding competition each year for research by our members under these headings </a:t>
            </a:r>
          </a:p>
        </p:txBody>
      </p:sp>
    </p:spTree>
    <p:extLst>
      <p:ext uri="{BB962C8B-B14F-4D97-AF65-F5344CB8AC3E}">
        <p14:creationId xmlns:p14="http://schemas.microsoft.com/office/powerpoint/2010/main" val="2312954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685800" y="4428685"/>
            <a:ext cx="5486400" cy="3600450"/>
          </a:xfrm>
        </p:spPr>
        <p:txBody>
          <a:bodyPr/>
          <a:lstStyle/>
          <a:p>
            <a:r>
              <a:rPr lang="en-GB" dirty="0"/>
              <a:t>CIB’s Commissions and Task Groups provide a range of reports and publications, including research roadmaps setting out the future research agenda</a:t>
            </a:r>
          </a:p>
        </p:txBody>
      </p:sp>
    </p:spTree>
    <p:extLst>
      <p:ext uri="{BB962C8B-B14F-4D97-AF65-F5344CB8AC3E}">
        <p14:creationId xmlns:p14="http://schemas.microsoft.com/office/powerpoint/2010/main" val="1497361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CIB’s Commissions also host conferences for research members and others to come together to share their work, network and collaborate</a:t>
            </a:r>
          </a:p>
          <a:p>
            <a:endParaRPr lang="en-GB" dirty="0"/>
          </a:p>
        </p:txBody>
      </p:sp>
    </p:spTree>
    <p:extLst>
      <p:ext uri="{BB962C8B-B14F-4D97-AF65-F5344CB8AC3E}">
        <p14:creationId xmlns:p14="http://schemas.microsoft.com/office/powerpoint/2010/main" val="3781738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large number of webinars and lectures are hosted by CIB and its Commissions. The YouTube channel provides an excellent library of these.</a:t>
            </a:r>
          </a:p>
          <a:p>
            <a:endParaRPr lang="en-GB" dirty="0"/>
          </a:p>
        </p:txBody>
      </p:sp>
      <p:sp>
        <p:nvSpPr>
          <p:cNvPr id="4" name="Slide Number Placeholder 3"/>
          <p:cNvSpPr>
            <a:spLocks noGrp="1"/>
          </p:cNvSpPr>
          <p:nvPr>
            <p:ph type="sldNum" sz="quarter" idx="5"/>
          </p:nvPr>
        </p:nvSpPr>
        <p:spPr/>
        <p:txBody>
          <a:bodyPr/>
          <a:lstStyle/>
          <a:p>
            <a:fld id="{816082AE-E82D-47DF-8CE8-B9A5E573293C}" type="slidenum">
              <a:rPr lang="en-GB" smtClean="0"/>
              <a:t>20</a:t>
            </a:fld>
            <a:endParaRPr lang="en-GB"/>
          </a:p>
        </p:txBody>
      </p:sp>
    </p:spTree>
    <p:extLst>
      <p:ext uri="{BB962C8B-B14F-4D97-AF65-F5344CB8AC3E}">
        <p14:creationId xmlns:p14="http://schemas.microsoft.com/office/powerpoint/2010/main" val="1026198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Student Chapters are usually associated with universities and provide a means for students at Doctoral or Masters level to network with their peers including internationally .</a:t>
            </a:r>
          </a:p>
          <a:p>
            <a:endParaRPr lang="en-GB" dirty="0"/>
          </a:p>
          <a:p>
            <a:r>
              <a:rPr lang="en-GB" dirty="0"/>
              <a:t>- as per slide</a:t>
            </a:r>
          </a:p>
          <a:p>
            <a:endParaRPr lang="en-GB" dirty="0"/>
          </a:p>
          <a:p>
            <a:r>
              <a:rPr lang="en-GB" dirty="0"/>
              <a:t>More information on the activities of each Chapter can be easily found on the website</a:t>
            </a:r>
          </a:p>
        </p:txBody>
      </p:sp>
    </p:spTree>
    <p:extLst>
      <p:ext uri="{BB962C8B-B14F-4D97-AF65-F5344CB8AC3E}">
        <p14:creationId xmlns:p14="http://schemas.microsoft.com/office/powerpoint/2010/main" val="233507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Student Chapters are usually associated with universities and provide a means for students at Doctoral or Masters level to network with their peers including internationally .</a:t>
            </a:r>
          </a:p>
          <a:p>
            <a:endParaRPr lang="en-GB" dirty="0"/>
          </a:p>
          <a:p>
            <a:r>
              <a:rPr lang="en-GB" dirty="0"/>
              <a:t>- as per slide</a:t>
            </a:r>
          </a:p>
          <a:p>
            <a:endParaRPr lang="en-GB" dirty="0"/>
          </a:p>
          <a:p>
            <a:r>
              <a:rPr lang="en-GB" dirty="0"/>
              <a:t>More information on the activities of each Chapter can be easily found on the website</a:t>
            </a:r>
          </a:p>
        </p:txBody>
      </p:sp>
    </p:spTree>
    <p:extLst>
      <p:ext uri="{BB962C8B-B14F-4D97-AF65-F5344CB8AC3E}">
        <p14:creationId xmlns:p14="http://schemas.microsoft.com/office/powerpoint/2010/main" val="286332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We think about ECRs as those who are 5 years or less into their career, whether in academia or industry or policy</a:t>
            </a:r>
          </a:p>
          <a:p>
            <a:endParaRPr lang="en-GB" dirty="0"/>
          </a:p>
          <a:p>
            <a:r>
              <a:rPr lang="en-GB" dirty="0"/>
              <a:t>To enhance their career development, we set up the ECR network in 2021….</a:t>
            </a:r>
          </a:p>
          <a:p>
            <a:endParaRPr lang="en-GB" dirty="0"/>
          </a:p>
          <a:p>
            <a:r>
              <a:rPr lang="en-GB" dirty="0"/>
              <a:t>- see slide</a:t>
            </a:r>
          </a:p>
        </p:txBody>
      </p:sp>
    </p:spTree>
    <p:extLst>
      <p:ext uri="{BB962C8B-B14F-4D97-AF65-F5344CB8AC3E}">
        <p14:creationId xmlns:p14="http://schemas.microsoft.com/office/powerpoint/2010/main" val="734855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Every 3 years CIB holds the World Building Congress. </a:t>
            </a:r>
          </a:p>
          <a:p>
            <a:endParaRPr lang="en-GB" dirty="0"/>
          </a:p>
          <a:p>
            <a:r>
              <a:rPr lang="en-GB" dirty="0"/>
              <a:t>Most of the Working Commissions will hold sessions at the Congress, and it is THE place to be if you are active in research in this sector or interested in innovation.</a:t>
            </a:r>
          </a:p>
          <a:p>
            <a:endParaRPr lang="en-GB" dirty="0"/>
          </a:p>
          <a:p>
            <a:r>
              <a:rPr lang="en-GB" dirty="0"/>
              <a:t>The most recent event was hosted by RMIT in Melbourne in June 2022, and the Proceedings and session recordings are available from the website. </a:t>
            </a:r>
          </a:p>
          <a:p>
            <a:endParaRPr lang="en-GB" dirty="0"/>
          </a:p>
        </p:txBody>
      </p:sp>
      <p:sp>
        <p:nvSpPr>
          <p:cNvPr id="4" name="Slide Number Placeholder 3"/>
          <p:cNvSpPr>
            <a:spLocks noGrp="1"/>
          </p:cNvSpPr>
          <p:nvPr>
            <p:ph type="sldNum" sz="quarter" idx="5"/>
          </p:nvPr>
        </p:nvSpPr>
        <p:spPr/>
        <p:txBody>
          <a:bodyPr/>
          <a:lstStyle/>
          <a:p>
            <a:fld id="{816082AE-E82D-47DF-8CE8-B9A5E573293C}" type="slidenum">
              <a:rPr lang="en-GB" smtClean="0"/>
              <a:t>24</a:t>
            </a:fld>
            <a:endParaRPr lang="en-GB"/>
          </a:p>
        </p:txBody>
      </p:sp>
    </p:spTree>
    <p:extLst>
      <p:ext uri="{BB962C8B-B14F-4D97-AF65-F5344CB8AC3E}">
        <p14:creationId xmlns:p14="http://schemas.microsoft.com/office/powerpoint/2010/main" val="296518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8573A-3AC0-0824-45D8-05C9A794D1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FE646-9AB1-CA42-71D7-15CD1A715B0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B577AA0-A428-59D2-AD84-A17527A1B77A}"/>
              </a:ext>
            </a:extLst>
          </p:cNvPr>
          <p:cNvSpPr>
            <a:spLocks noGrp="1"/>
          </p:cNvSpPr>
          <p:nvPr>
            <p:ph type="body" idx="1"/>
          </p:nvPr>
        </p:nvSpPr>
        <p:spPr/>
        <p:txBody>
          <a:bodyPr/>
          <a:lstStyle/>
          <a:p>
            <a:endParaRPr lang="en-GB" dirty="0"/>
          </a:p>
          <a:p>
            <a:r>
              <a:rPr lang="en-GB" dirty="0"/>
              <a:t>The next WBC will be hosted by Purdue University in the USA from 19-22 May 2025.</a:t>
            </a:r>
          </a:p>
          <a:p>
            <a:endParaRPr lang="en-GB" dirty="0"/>
          </a:p>
          <a:p>
            <a:r>
              <a:rPr lang="en-GB" dirty="0"/>
              <a:t>Lots more information on the WBC2025 website, and we look forward to seeing you there!</a:t>
            </a:r>
          </a:p>
        </p:txBody>
      </p:sp>
    </p:spTree>
    <p:extLst>
      <p:ext uri="{BB962C8B-B14F-4D97-AF65-F5344CB8AC3E}">
        <p14:creationId xmlns:p14="http://schemas.microsoft.com/office/powerpoint/2010/main" val="2876353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TITLES</a:t>
            </a:r>
          </a:p>
          <a:p>
            <a:pPr lvl="1"/>
            <a:r>
              <a:rPr lang="en-GB" dirty="0"/>
              <a:t>Vistas is a funding programme not an award as such</a:t>
            </a:r>
          </a:p>
          <a:p>
            <a:endParaRPr lang="en-GB" dirty="0"/>
          </a:p>
          <a:p>
            <a:r>
              <a:rPr lang="en-GB" dirty="0"/>
              <a:t>The dates when the competition is open are shown here, as are the 3 winners in 2023 on the RHS, congratulations to them all</a:t>
            </a:r>
          </a:p>
          <a:p>
            <a:endParaRPr lang="en-GB" dirty="0"/>
          </a:p>
          <a:p>
            <a:r>
              <a:rPr lang="en-GB" dirty="0"/>
              <a:t>See </a:t>
            </a:r>
            <a:r>
              <a:rPr lang="en-GB" dirty="0">
                <a:hlinkClick r:id="rId3"/>
              </a:rPr>
              <a:t>https://cibworld.org/student-awards/</a:t>
            </a:r>
            <a:endParaRPr lang="en-GB" dirty="0"/>
          </a:p>
          <a:p>
            <a:endParaRPr lang="en-GB" dirty="0"/>
          </a:p>
        </p:txBody>
      </p:sp>
    </p:spTree>
    <p:extLst>
      <p:ext uri="{BB962C8B-B14F-4D97-AF65-F5344CB8AC3E}">
        <p14:creationId xmlns:p14="http://schemas.microsoft.com/office/powerpoint/2010/main" val="2238534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Just a slide now on each of our three main awards aimed at students or ECRs</a:t>
            </a:r>
          </a:p>
          <a:p>
            <a:endParaRPr lang="en-GB" dirty="0"/>
          </a:p>
          <a:p>
            <a:r>
              <a:rPr lang="en-GB" dirty="0"/>
              <a:t>The first is ….</a:t>
            </a:r>
          </a:p>
          <a:p>
            <a:pPr lvl="1"/>
            <a:endParaRPr lang="en-GB" dirty="0"/>
          </a:p>
          <a:p>
            <a:pPr lvl="1"/>
            <a:r>
              <a:rPr lang="en-GB" dirty="0"/>
              <a:t>- see slide</a:t>
            </a:r>
          </a:p>
        </p:txBody>
      </p:sp>
    </p:spTree>
    <p:extLst>
      <p:ext uri="{BB962C8B-B14F-4D97-AF65-F5344CB8AC3E}">
        <p14:creationId xmlns:p14="http://schemas.microsoft.com/office/powerpoint/2010/main" val="2238534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Dissertation award was launched in 2021 and look out for the next call for entries in the middle of each year</a:t>
            </a:r>
          </a:p>
        </p:txBody>
      </p:sp>
    </p:spTree>
    <p:extLst>
      <p:ext uri="{BB962C8B-B14F-4D97-AF65-F5344CB8AC3E}">
        <p14:creationId xmlns:p14="http://schemas.microsoft.com/office/powerpoint/2010/main" val="661286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Our newest award is thanks to the Immediate Past President Keith Hampson who has spent a career working at the nexus of industry and academia</a:t>
            </a:r>
          </a:p>
          <a:p>
            <a:endParaRPr lang="en-GB" dirty="0"/>
          </a:p>
          <a:p>
            <a:r>
              <a:rPr lang="en-GB" dirty="0"/>
              <a:t>- see slide </a:t>
            </a:r>
          </a:p>
          <a:p>
            <a:endParaRPr lang="en-GB" dirty="0"/>
          </a:p>
          <a:p>
            <a:r>
              <a:rPr lang="en-GB" dirty="0"/>
              <a:t>More information on all these awards is of course on our website under awards</a:t>
            </a:r>
          </a:p>
        </p:txBody>
      </p:sp>
    </p:spTree>
    <p:extLst>
      <p:ext uri="{BB962C8B-B14F-4D97-AF65-F5344CB8AC3E}">
        <p14:creationId xmlns:p14="http://schemas.microsoft.com/office/powerpoint/2010/main" val="2895623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Around the globe here are some of the trends affecting our sector, and where research is critically informing policy and practice.</a:t>
            </a:r>
          </a:p>
        </p:txBody>
      </p:sp>
      <p:sp>
        <p:nvSpPr>
          <p:cNvPr id="4" name="Slide Number Placeholder 3"/>
          <p:cNvSpPr>
            <a:spLocks noGrp="1"/>
          </p:cNvSpPr>
          <p:nvPr>
            <p:ph type="sldNum" sz="quarter" idx="5"/>
          </p:nvPr>
        </p:nvSpPr>
        <p:spPr/>
        <p:txBody>
          <a:bodyPr/>
          <a:lstStyle/>
          <a:p>
            <a:fld id="{816082AE-E82D-47DF-8CE8-B9A5E573293C}" type="slidenum">
              <a:rPr lang="en-GB" smtClean="0"/>
              <a:t>30</a:t>
            </a:fld>
            <a:endParaRPr lang="en-GB"/>
          </a:p>
        </p:txBody>
      </p:sp>
    </p:spTree>
    <p:extLst>
      <p:ext uri="{BB962C8B-B14F-4D97-AF65-F5344CB8AC3E}">
        <p14:creationId xmlns:p14="http://schemas.microsoft.com/office/powerpoint/2010/main" val="41214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593725"/>
            <a:ext cx="4595812" cy="2584450"/>
          </a:xfrm>
        </p:spPr>
      </p:sp>
      <p:sp>
        <p:nvSpPr>
          <p:cNvPr id="3" name="Notes Placeholder 2"/>
          <p:cNvSpPr>
            <a:spLocks noGrp="1"/>
          </p:cNvSpPr>
          <p:nvPr>
            <p:ph type="body" idx="1"/>
          </p:nvPr>
        </p:nvSpPr>
        <p:spPr/>
        <p:txBody>
          <a:bodyPr/>
          <a:lstStyle/>
          <a:p>
            <a:r>
              <a:rPr lang="en-US" dirty="0"/>
              <a:t>So I hope this overview has been helpful. </a:t>
            </a:r>
          </a:p>
          <a:p>
            <a:endParaRPr lang="en-US" dirty="0"/>
          </a:p>
          <a:p>
            <a:r>
              <a:rPr lang="en-US" dirty="0"/>
              <a:t>Much more information about all aspects of our work is available on the website, including a copy of this slide deck if you wish to download a copy.</a:t>
            </a:r>
          </a:p>
          <a:p>
            <a:endParaRPr lang="en-US" dirty="0"/>
          </a:p>
          <a:p>
            <a:r>
              <a:rPr lang="en-US" dirty="0"/>
              <a:t>if you have any questions or wish to get involved, please contact </a:t>
            </a:r>
            <a:r>
              <a:rPr lang="en-US" dirty="0">
                <a:hlinkClick r:id="rId3"/>
              </a:rPr>
              <a:t>secretariat@cibworld.org</a:t>
            </a:r>
            <a:r>
              <a:rPr lang="en-US" dirty="0"/>
              <a:t> and someone will be in touch promptly.</a:t>
            </a:r>
          </a:p>
          <a:p>
            <a:endParaRPr lang="en-US" dirty="0"/>
          </a:p>
          <a:p>
            <a:r>
              <a:rPr lang="en-US" dirty="0"/>
              <a:t>Thank you for watching and listening</a:t>
            </a:r>
          </a:p>
          <a:p>
            <a:endParaRPr lang="en-US" dirty="0"/>
          </a:p>
        </p:txBody>
      </p:sp>
      <p:sp>
        <p:nvSpPr>
          <p:cNvPr id="4" name="Slide Number Placeholder 3"/>
          <p:cNvSpPr>
            <a:spLocks noGrp="1"/>
          </p:cNvSpPr>
          <p:nvPr>
            <p:ph type="sldNum" sz="quarter" idx="5"/>
          </p:nvPr>
        </p:nvSpPr>
        <p:spPr/>
        <p:txBody>
          <a:bodyPr lIns="96606" tIns="48303" rIns="96606" bIns="48303"/>
          <a:lstStyle/>
          <a:p>
            <a:pPr defTabSz="966064">
              <a:defRPr/>
            </a:pPr>
            <a:fld id="{F5D921AB-F99D-7640-B03A-35259E9A00CD}" type="slidenum">
              <a:rPr lang="en-US" sz="1500"/>
              <a:pPr defTabSz="966064">
                <a:defRPr/>
              </a:pPr>
              <a:t>31</a:t>
            </a:fld>
            <a:endParaRPr lang="en-US" sz="1500"/>
          </a:p>
        </p:txBody>
      </p:sp>
    </p:spTree>
    <p:extLst>
      <p:ext uri="{BB962C8B-B14F-4D97-AF65-F5344CB8AC3E}">
        <p14:creationId xmlns:p14="http://schemas.microsoft.com/office/powerpoint/2010/main" val="2253737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11D37-8D08-1C1F-8931-86073EDD01B0}"/>
              </a:ext>
            </a:extLst>
          </p:cNvPr>
          <p:cNvSpPr>
            <a:spLocks noGrp="1"/>
          </p:cNvSpPr>
          <p:nvPr>
            <p:ph type="ctrTitle"/>
          </p:nvPr>
        </p:nvSpPr>
        <p:spPr>
          <a:xfrm>
            <a:off x="1683658" y="1448934"/>
            <a:ext cx="9144000" cy="2387600"/>
          </a:xfrm>
        </p:spPr>
        <p:txBody>
          <a:bodyPr anchor="ctr" anchorCtr="0"/>
          <a:lstStyle>
            <a:lvl1pPr algn="ctr">
              <a:defRPr sz="6000">
                <a:solidFill>
                  <a:schemeClr val="accent1"/>
                </a:solidFill>
                <a:latin typeface="+mj-lt"/>
                <a:ea typeface="Lato Heavy" panose="020F0502020204030203" pitchFamily="34" charset="0"/>
                <a:cs typeface="Lato Heavy" panose="020F0502020204030203"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C16E4451-8AC1-A26E-234B-A596375BCD39}"/>
              </a:ext>
            </a:extLst>
          </p:cNvPr>
          <p:cNvSpPr>
            <a:spLocks noGrp="1"/>
          </p:cNvSpPr>
          <p:nvPr>
            <p:ph type="subTitle" idx="1"/>
          </p:nvPr>
        </p:nvSpPr>
        <p:spPr>
          <a:xfrm>
            <a:off x="1683658" y="392860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53FCBC-C0F3-A683-C773-342B09323E31}"/>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5" name="Footer Placeholder 4">
            <a:extLst>
              <a:ext uri="{FF2B5EF4-FFF2-40B4-BE49-F238E27FC236}">
                <a16:creationId xmlns:a16="http://schemas.microsoft.com/office/drawing/2014/main" id="{B3ADC43E-BC97-CE77-AD7E-656D89BC40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3336B53-A3A4-E51E-2EC2-610B6C7D43B0}"/>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pic>
        <p:nvPicPr>
          <p:cNvPr id="11" name="Picture 10" descr="A green and black logo&#10;&#10;Description automatically generated">
            <a:extLst>
              <a:ext uri="{FF2B5EF4-FFF2-40B4-BE49-F238E27FC236}">
                <a16:creationId xmlns:a16="http://schemas.microsoft.com/office/drawing/2014/main" id="{8A1AF7CA-D36E-416A-1C5B-627047A278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7658" y="459478"/>
            <a:ext cx="1016852" cy="764299"/>
          </a:xfrm>
          <a:prstGeom prst="rect">
            <a:avLst/>
          </a:prstGeom>
        </p:spPr>
      </p:pic>
    </p:spTree>
    <p:extLst>
      <p:ext uri="{BB962C8B-B14F-4D97-AF65-F5344CB8AC3E}">
        <p14:creationId xmlns:p14="http://schemas.microsoft.com/office/powerpoint/2010/main" val="2773505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FF3C-BE52-FD1A-094E-F1BE807CDA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46C11B-F1F2-BF0B-D319-344FFBBAE813}"/>
              </a:ext>
            </a:extLst>
          </p:cNvPr>
          <p:cNvSpPr>
            <a:spLocks noGrp="1"/>
          </p:cNvSpPr>
          <p:nvPr>
            <p:ph idx="1"/>
          </p:nvPr>
        </p:nvSpPr>
        <p:spPr>
          <a:xfrm>
            <a:off x="838200" y="1831100"/>
            <a:ext cx="5518796"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E2E8C1-452E-AE21-2142-E6A5C91EBFAF}"/>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5" name="Footer Placeholder 4">
            <a:extLst>
              <a:ext uri="{FF2B5EF4-FFF2-40B4-BE49-F238E27FC236}">
                <a16:creationId xmlns:a16="http://schemas.microsoft.com/office/drawing/2014/main" id="{1884AEA2-C7E4-5360-4EE5-10B90B1C409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E55BD8B-657F-DBA5-B413-46B4CC9F1FA9}"/>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400112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5A0C-1F9C-FECF-F4B9-41A0ACC9BC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15B0F5A-5ACD-981D-B3F3-657AA7DD48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67CAD-4E5D-9A13-292F-C92393FD7516}"/>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5" name="Footer Placeholder 4">
            <a:extLst>
              <a:ext uri="{FF2B5EF4-FFF2-40B4-BE49-F238E27FC236}">
                <a16:creationId xmlns:a16="http://schemas.microsoft.com/office/drawing/2014/main" id="{A7D2C52E-A3D7-0632-B252-D76C1459414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5B5EB88-21EC-A776-02E3-A885CA53E6D4}"/>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44196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5CC5-AD5E-8BEF-C3C2-B1123FD3A2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C848DC-A882-BBB8-B278-98F5977F4F26}"/>
              </a:ext>
            </a:extLst>
          </p:cNvPr>
          <p:cNvSpPr>
            <a:spLocks noGrp="1"/>
          </p:cNvSpPr>
          <p:nvPr>
            <p:ph sz="half" idx="1"/>
          </p:nvPr>
        </p:nvSpPr>
        <p:spPr>
          <a:xfrm>
            <a:off x="833181" y="1825625"/>
            <a:ext cx="32400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7186DD-06C8-C20B-5826-908190BF3BA3}"/>
              </a:ext>
            </a:extLst>
          </p:cNvPr>
          <p:cNvSpPr>
            <a:spLocks noGrp="1"/>
          </p:cNvSpPr>
          <p:nvPr>
            <p:ph sz="half" idx="2"/>
          </p:nvPr>
        </p:nvSpPr>
        <p:spPr>
          <a:xfrm>
            <a:off x="4398155" y="1825625"/>
            <a:ext cx="32400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AEDF23A-1A81-49FC-70A7-530D086229F8}"/>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6" name="Footer Placeholder 5">
            <a:extLst>
              <a:ext uri="{FF2B5EF4-FFF2-40B4-BE49-F238E27FC236}">
                <a16:creationId xmlns:a16="http://schemas.microsoft.com/office/drawing/2014/main" id="{50DD652E-94C0-2FD6-D66B-903EE77055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3735D323-06E6-53B5-FB3E-A883FC32F9AD}"/>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087919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AE37-8BC5-A789-DD29-298926310A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B97A96-36DC-7878-998D-CF65FC5070EC}"/>
              </a:ext>
            </a:extLst>
          </p:cNvPr>
          <p:cNvSpPr>
            <a:spLocks noGrp="1"/>
          </p:cNvSpPr>
          <p:nvPr>
            <p:ph type="body" idx="1"/>
          </p:nvPr>
        </p:nvSpPr>
        <p:spPr>
          <a:xfrm>
            <a:off x="839788" y="1681163"/>
            <a:ext cx="324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649893-2BAD-5655-122A-B4B3A1A52089}"/>
              </a:ext>
            </a:extLst>
          </p:cNvPr>
          <p:cNvSpPr>
            <a:spLocks noGrp="1"/>
          </p:cNvSpPr>
          <p:nvPr>
            <p:ph sz="half" idx="2"/>
          </p:nvPr>
        </p:nvSpPr>
        <p:spPr>
          <a:xfrm>
            <a:off x="839788" y="2505075"/>
            <a:ext cx="3240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5FF81B-E976-1293-2F68-89460237D1F0}"/>
              </a:ext>
            </a:extLst>
          </p:cNvPr>
          <p:cNvSpPr>
            <a:spLocks noGrp="1"/>
          </p:cNvSpPr>
          <p:nvPr>
            <p:ph type="body" sz="quarter" idx="3"/>
          </p:nvPr>
        </p:nvSpPr>
        <p:spPr>
          <a:xfrm>
            <a:off x="4409106" y="1690688"/>
            <a:ext cx="324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6926C5-DAD3-6DF8-41A9-CB4A1C8BB61A}"/>
              </a:ext>
            </a:extLst>
          </p:cNvPr>
          <p:cNvSpPr>
            <a:spLocks noGrp="1"/>
          </p:cNvSpPr>
          <p:nvPr>
            <p:ph sz="quarter" idx="4"/>
          </p:nvPr>
        </p:nvSpPr>
        <p:spPr>
          <a:xfrm>
            <a:off x="4409106" y="2514600"/>
            <a:ext cx="3240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04C14D-FA41-2137-7CF6-4E049D04DE38}"/>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8" name="Footer Placeholder 7">
            <a:extLst>
              <a:ext uri="{FF2B5EF4-FFF2-40B4-BE49-F238E27FC236}">
                <a16:creationId xmlns:a16="http://schemas.microsoft.com/office/drawing/2014/main" id="{70423E29-C6CB-56E3-601C-7569FFB033C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C92EE284-48AD-529A-A934-671C8DD34836}"/>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3679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2BDF3-435C-7B22-C0F1-E9AA37EE42A7}"/>
              </a:ext>
            </a:extLst>
          </p:cNvPr>
          <p:cNvSpPr>
            <a:spLocks noGrp="1"/>
          </p:cNvSpPr>
          <p:nvPr>
            <p:ph type="title"/>
          </p:nvPr>
        </p:nvSpPr>
        <p:spPr>
          <a:xfrm>
            <a:off x="838200" y="365125"/>
            <a:ext cx="9988485"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943507-C814-3628-A002-29F1F43876A6}"/>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4" name="Footer Placeholder 3">
            <a:extLst>
              <a:ext uri="{FF2B5EF4-FFF2-40B4-BE49-F238E27FC236}">
                <a16:creationId xmlns:a16="http://schemas.microsoft.com/office/drawing/2014/main" id="{EC075196-F98F-E74C-2DCD-C0BC77BBF43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A91847FB-9BA5-7E90-4098-295453E813B3}"/>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2459950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5FE855-2EC2-1FC2-42F7-9A4CC12A0736}"/>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3" name="Footer Placeholder 2">
            <a:extLst>
              <a:ext uri="{FF2B5EF4-FFF2-40B4-BE49-F238E27FC236}">
                <a16:creationId xmlns:a16="http://schemas.microsoft.com/office/drawing/2014/main" id="{F89AB128-B884-DCAB-358C-D983285F462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A805F502-97D4-261D-AC24-FB62FD095986}"/>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46061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8E98-2E01-4CA4-7642-55380324FB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50A09A5-7D27-AE04-A0FE-48B9F2AEBE12}"/>
              </a:ext>
            </a:extLst>
          </p:cNvPr>
          <p:cNvSpPr>
            <a:spLocks noGrp="1"/>
          </p:cNvSpPr>
          <p:nvPr>
            <p:ph idx="1"/>
          </p:nvPr>
        </p:nvSpPr>
        <p:spPr>
          <a:xfrm>
            <a:off x="5183188" y="987425"/>
            <a:ext cx="6172200" cy="4873625"/>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81DD234-7AC8-3294-DE99-B38B487F7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7C190-89A7-6938-6CCD-6CEB7F533267}"/>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6" name="Footer Placeholder 5">
            <a:extLst>
              <a:ext uri="{FF2B5EF4-FFF2-40B4-BE49-F238E27FC236}">
                <a16:creationId xmlns:a16="http://schemas.microsoft.com/office/drawing/2014/main" id="{2EB015CB-3AE1-06A0-685E-5871DE6648E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753E87A-1269-004A-7E6F-C83367A0FF04}"/>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70199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5133-7B29-CEEA-EEE4-6696B530F1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6934E2B-BEF7-E102-81A3-8E2C4C226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27D407E-8022-82A3-F852-2E2030615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643DD1-653A-CCF8-956A-5CE82E274887}"/>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6" name="Footer Placeholder 5">
            <a:extLst>
              <a:ext uri="{FF2B5EF4-FFF2-40B4-BE49-F238E27FC236}">
                <a16:creationId xmlns:a16="http://schemas.microsoft.com/office/drawing/2014/main" id="{C96C6B74-F4F4-F1CA-C6AD-84DF1A941B5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00FD80C3-6EBF-8926-6B48-D12C62FF9D3B}"/>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229439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E220-4895-10E6-ED1E-8993876294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447B3A-6257-EAC6-82AB-FD9F30910D9B}"/>
              </a:ext>
            </a:extLst>
          </p:cNvPr>
          <p:cNvSpPr>
            <a:spLocks noGrp="1"/>
          </p:cNvSpPr>
          <p:nvPr>
            <p:ph type="body" orient="vert" idx="1"/>
          </p:nvPr>
        </p:nvSpPr>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0CB815-240A-E84F-34A7-E673E4038695}"/>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5" name="Footer Placeholder 4">
            <a:extLst>
              <a:ext uri="{FF2B5EF4-FFF2-40B4-BE49-F238E27FC236}">
                <a16:creationId xmlns:a16="http://schemas.microsoft.com/office/drawing/2014/main" id="{A482F349-2281-00FA-DF60-3729CEE481F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4A771D2-931F-11DC-6D30-0085371388E4}"/>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66461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9F7B94-DEB4-E34C-5F3E-21939C87AE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81865F-755F-2873-3D08-20D22C81BD72}"/>
              </a:ext>
            </a:extLst>
          </p:cNvPr>
          <p:cNvSpPr>
            <a:spLocks noGrp="1"/>
          </p:cNvSpPr>
          <p:nvPr>
            <p:ph type="body" orient="vert" idx="1"/>
          </p:nvPr>
        </p:nvSpPr>
        <p:spPr>
          <a:xfrm>
            <a:off x="838200" y="365125"/>
            <a:ext cx="7734300" cy="5811838"/>
          </a:xfrm>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F09272-5FED-9C42-939D-9173CE9DA58B}"/>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02/10/2024</a:t>
            </a:fld>
            <a:endParaRPr lang="en-GB"/>
          </a:p>
        </p:txBody>
      </p:sp>
      <p:sp>
        <p:nvSpPr>
          <p:cNvPr id="5" name="Footer Placeholder 4">
            <a:extLst>
              <a:ext uri="{FF2B5EF4-FFF2-40B4-BE49-F238E27FC236}">
                <a16:creationId xmlns:a16="http://schemas.microsoft.com/office/drawing/2014/main" id="{5584C907-2F2A-F15C-EDCA-77E421A9BB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36232A3-686C-AFAF-F723-B5676B3F67D6}"/>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2151675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127463-37D3-5DFE-FE64-782870A82280}"/>
              </a:ext>
            </a:extLst>
          </p:cNvPr>
          <p:cNvSpPr>
            <a:spLocks noGrp="1"/>
          </p:cNvSpPr>
          <p:nvPr>
            <p:ph type="title"/>
          </p:nvPr>
        </p:nvSpPr>
        <p:spPr>
          <a:xfrm>
            <a:off x="838200" y="365125"/>
            <a:ext cx="10021478"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29CAC1-0CB5-362C-74EE-C48F20608C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8" name="Picture 27">
            <a:extLst>
              <a:ext uri="{FF2B5EF4-FFF2-40B4-BE49-F238E27FC236}">
                <a16:creationId xmlns:a16="http://schemas.microsoft.com/office/drawing/2014/main" id="{56DECE29-27C1-79F7-1DEB-411AE891A117}"/>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1" y="6178295"/>
            <a:ext cx="11076455" cy="679705"/>
          </a:xfrm>
          <a:prstGeom prst="rect">
            <a:avLst/>
          </a:prstGeom>
        </p:spPr>
      </p:pic>
      <p:pic>
        <p:nvPicPr>
          <p:cNvPr id="7" name="Picture 6" descr="A green and black logo&#10;&#10;Description automatically generated">
            <a:extLst>
              <a:ext uri="{FF2B5EF4-FFF2-40B4-BE49-F238E27FC236}">
                <a16:creationId xmlns:a16="http://schemas.microsoft.com/office/drawing/2014/main" id="{AFB088C4-841C-81C3-1D4B-DEC2FC32129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076454" y="459478"/>
            <a:ext cx="768055" cy="577295"/>
          </a:xfrm>
          <a:prstGeom prst="rect">
            <a:avLst/>
          </a:prstGeom>
        </p:spPr>
      </p:pic>
    </p:spTree>
    <p:extLst>
      <p:ext uri="{BB962C8B-B14F-4D97-AF65-F5344CB8AC3E}">
        <p14:creationId xmlns:p14="http://schemas.microsoft.com/office/powerpoint/2010/main" val="4177088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jpeg"/><Relationship Id="rId12"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jpg"/><Relationship Id="rId5" Type="http://schemas.openxmlformats.org/officeDocument/2006/relationships/image" Target="../media/image19.png"/><Relationship Id="rId10" Type="http://schemas.openxmlformats.org/officeDocument/2006/relationships/image" Target="../media/image24.jpg"/><Relationship Id="rId4" Type="http://schemas.openxmlformats.org/officeDocument/2006/relationships/image" Target="../media/image18.jp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8.sv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image" Target="../media/image38.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41.tif"/></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50.jpg"/><Relationship Id="rId13" Type="http://schemas.openxmlformats.org/officeDocument/2006/relationships/image" Target="../media/image55.jpg"/><Relationship Id="rId3" Type="http://schemas.openxmlformats.org/officeDocument/2006/relationships/image" Target="../media/image45.JPG"/><Relationship Id="rId7" Type="http://schemas.openxmlformats.org/officeDocument/2006/relationships/image" Target="../media/image49.JPG"/><Relationship Id="rId12" Type="http://schemas.openxmlformats.org/officeDocument/2006/relationships/image" Target="../media/image54.JPG"/><Relationship Id="rId2" Type="http://schemas.openxmlformats.org/officeDocument/2006/relationships/notesSlide" Target="../notesSlides/notesSlide17.xml"/><Relationship Id="rId16" Type="http://schemas.openxmlformats.org/officeDocument/2006/relationships/image" Target="../media/image58.jpg"/><Relationship Id="rId1" Type="http://schemas.openxmlformats.org/officeDocument/2006/relationships/slideLayout" Target="../slideLayouts/slideLayout6.xml"/><Relationship Id="rId6" Type="http://schemas.openxmlformats.org/officeDocument/2006/relationships/image" Target="../media/image48.JPG"/><Relationship Id="rId11" Type="http://schemas.openxmlformats.org/officeDocument/2006/relationships/image" Target="../media/image53.JPG"/><Relationship Id="rId5" Type="http://schemas.openxmlformats.org/officeDocument/2006/relationships/image" Target="../media/image47.jpg"/><Relationship Id="rId15" Type="http://schemas.openxmlformats.org/officeDocument/2006/relationships/image" Target="../media/image57.JPG"/><Relationship Id="rId10" Type="http://schemas.openxmlformats.org/officeDocument/2006/relationships/image" Target="../media/image52.jpeg"/><Relationship Id="rId4" Type="http://schemas.openxmlformats.org/officeDocument/2006/relationships/image" Target="../media/image46.JPG"/><Relationship Id="rId9" Type="http://schemas.openxmlformats.org/officeDocument/2006/relationships/image" Target="../media/image51.JPG"/><Relationship Id="rId14" Type="http://schemas.openxmlformats.org/officeDocument/2006/relationships/image" Target="../media/image56.JP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82.png"/><Relationship Id="rId4" Type="http://schemas.openxmlformats.org/officeDocument/2006/relationships/image" Target="../media/image81.png"/></Relationships>
</file>

<file path=ppt/slides/_rels/slide2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4.JPG"/></Relationships>
</file>

<file path=ppt/slides/_rels/slide2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www.wbc2025.cibworld.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8.jpg"/><Relationship Id="rId5" Type="http://schemas.openxmlformats.org/officeDocument/2006/relationships/image" Target="../media/image87.jpeg"/><Relationship Id="rId4" Type="http://schemas.openxmlformats.org/officeDocument/2006/relationships/image" Target="../media/image86.jpeg"/></Relationships>
</file>

<file path=ppt/slides/_rels/slide2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hyperlink" Target="https://cibworld.org/student-awards/" TargetMode="External"/><Relationship Id="rId7"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hyperlink" Target="https://cibworld.org/vistas-programme" TargetMode="External"/><Relationship Id="rId9" Type="http://schemas.openxmlformats.org/officeDocument/2006/relationships/image" Target="../media/image93.png"/></Relationships>
</file>

<file path=ppt/slides/_rels/slide27.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94.jp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0.png"/><Relationship Id="rId4" Type="http://schemas.openxmlformats.org/officeDocument/2006/relationships/image" Target="../media/image95.png"/></Relationships>
</file>

<file path=ppt/slides/_rels/slide29.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1.png"/></Relationships>
</file>

<file path=ppt/slides/_rels/slide3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linkedin.com/in/don-ward-8203269/"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9.jpeg"/><Relationship Id="rId4" Type="http://schemas.openxmlformats.org/officeDocument/2006/relationships/image" Target="../media/image9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54199"/>
            <a:ext cx="9144000" cy="1655763"/>
          </a:xfrm>
        </p:spPr>
        <p:txBody>
          <a:bodyPr anchor="t" anchorCtr="0">
            <a:noAutofit/>
          </a:bodyPr>
          <a:lstStyle/>
          <a:p>
            <a:r>
              <a:rPr lang="en-GB" dirty="0"/>
              <a:t>Improving research globally</a:t>
            </a:r>
            <a:endParaRPr lang="en-US" dirty="0"/>
          </a:p>
        </p:txBody>
      </p:sp>
      <p:sp>
        <p:nvSpPr>
          <p:cNvPr id="9" name="Subtitle 8">
            <a:extLst>
              <a:ext uri="{FF2B5EF4-FFF2-40B4-BE49-F238E27FC236}">
                <a16:creationId xmlns:a16="http://schemas.microsoft.com/office/drawing/2014/main" id="{C1E4C2B2-60DD-4178-5A48-967488FA2F00}"/>
              </a:ext>
            </a:extLst>
          </p:cNvPr>
          <p:cNvSpPr>
            <a:spLocks noGrp="1"/>
          </p:cNvSpPr>
          <p:nvPr>
            <p:ph type="subTitle" idx="1"/>
          </p:nvPr>
        </p:nvSpPr>
        <p:spPr>
          <a:xfrm>
            <a:off x="1524000" y="3602038"/>
            <a:ext cx="9144000" cy="2120498"/>
          </a:xfrm>
        </p:spPr>
        <p:txBody>
          <a:bodyPr>
            <a:normAutofit fontScale="55000" lnSpcReduction="20000"/>
          </a:bodyPr>
          <a:lstStyle/>
          <a:p>
            <a:r>
              <a:rPr lang="en-GB" sz="4600" dirty="0"/>
              <a:t>Don Ward</a:t>
            </a:r>
            <a:br>
              <a:rPr lang="en-GB" sz="4600" dirty="0"/>
            </a:br>
            <a:r>
              <a:rPr lang="en-GB" sz="4600" dirty="0"/>
              <a:t>CIB Chief Executive</a:t>
            </a:r>
            <a:br>
              <a:rPr lang="en-GB" dirty="0"/>
            </a:br>
            <a:endParaRPr lang="en-GB" dirty="0"/>
          </a:p>
          <a:p>
            <a:r>
              <a:rPr lang="en-US" sz="4400" dirty="0"/>
              <a:t>August 2024</a:t>
            </a:r>
          </a:p>
          <a:p>
            <a:endParaRPr lang="en-US" sz="4400" dirty="0"/>
          </a:p>
          <a:p>
            <a:r>
              <a:rPr lang="en-US" sz="4400" dirty="0"/>
              <a:t>www.cibworld.org</a:t>
            </a:r>
            <a:endParaRPr lang="en-GB" sz="4400" dirty="0"/>
          </a:p>
        </p:txBody>
      </p:sp>
    </p:spTree>
    <p:extLst>
      <p:ext uri="{BB962C8B-B14F-4D97-AF65-F5344CB8AC3E}">
        <p14:creationId xmlns:p14="http://schemas.microsoft.com/office/powerpoint/2010/main" val="413525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6" name="Rectangle 6">
            <a:extLst>
              <a:ext uri="{FF2B5EF4-FFF2-40B4-BE49-F238E27FC236}">
                <a16:creationId xmlns:a16="http://schemas.microsoft.com/office/drawing/2014/main" id="{58FCC579-F984-4572-B26D-0670FD83B66E}"/>
              </a:ext>
            </a:extLst>
          </p:cNvPr>
          <p:cNvSpPr>
            <a:spLocks noGrp="1" noChangeArrowheads="1"/>
          </p:cNvSpPr>
          <p:nvPr>
            <p:ph idx="1"/>
          </p:nvPr>
        </p:nvSpPr>
        <p:spPr>
          <a:xfrm>
            <a:off x="838200" y="1831100"/>
            <a:ext cx="5518796" cy="4351338"/>
          </a:xfrm>
        </p:spPr>
        <p:txBody>
          <a:bodyPr>
            <a:normAutofit/>
          </a:bodyPr>
          <a:lstStyle/>
          <a:p>
            <a:pPr marL="914400" lvl="2" indent="0">
              <a:buNone/>
            </a:pPr>
            <a:r>
              <a:rPr lang="en-GB" altLang="en-US" sz="2800">
                <a:sym typeface="MetaPlusBook" charset="0"/>
              </a:rPr>
              <a:t>Collaboration for</a:t>
            </a:r>
          </a:p>
          <a:p>
            <a:pPr marL="914400" lvl="2" indent="0">
              <a:buNone/>
            </a:pPr>
            <a:r>
              <a:rPr lang="en-GB" altLang="en-US" sz="2800">
                <a:sym typeface="MetaPlusBook" charset="0"/>
              </a:rPr>
              <a:t>Innovation in the </a:t>
            </a:r>
          </a:p>
          <a:p>
            <a:pPr marL="914400" lvl="2" indent="0">
              <a:buNone/>
            </a:pPr>
            <a:r>
              <a:rPr lang="en-GB" altLang="en-US" sz="2800">
                <a:sym typeface="MetaPlusBook" charset="0"/>
              </a:rPr>
              <a:t>Built environment</a:t>
            </a:r>
          </a:p>
          <a:p>
            <a:pPr marL="914400" lvl="2" indent="0">
              <a:buNone/>
            </a:pPr>
            <a:endParaRPr lang="en-GB" altLang="en-US">
              <a:sym typeface="MetaPlusBook" charset="0"/>
            </a:endParaRPr>
          </a:p>
          <a:p>
            <a:pPr marL="914400" lvl="2" indent="0">
              <a:buNone/>
            </a:pPr>
            <a:endParaRPr lang="en-GB" altLang="en-US" i="1">
              <a:sym typeface="MetaPlusBook" charset="0"/>
            </a:endParaRPr>
          </a:p>
          <a:p>
            <a:pPr marL="914400" lvl="2" indent="0">
              <a:buNone/>
            </a:pPr>
            <a:r>
              <a:rPr lang="en-US" altLang="en-US" i="1">
                <a:sym typeface="MetaPlusBookCaps" charset="0"/>
              </a:rPr>
              <a:t>International Council for </a:t>
            </a:r>
            <a:br>
              <a:rPr lang="en-US" altLang="en-US" i="1">
                <a:sym typeface="MetaPlusBookCaps" charset="0"/>
              </a:rPr>
            </a:br>
            <a:r>
              <a:rPr lang="en-US" altLang="en-US" i="1">
                <a:sym typeface="MetaPlusBookCaps" charset="0"/>
              </a:rPr>
              <a:t>Research and Innovation in </a:t>
            </a:r>
            <a:br>
              <a:rPr lang="en-US" altLang="en-US" i="1">
                <a:sym typeface="MetaPlusBookCaps" charset="0"/>
              </a:rPr>
            </a:br>
            <a:r>
              <a:rPr lang="en-US" altLang="en-US" i="1">
                <a:sym typeface="MetaPlusBookCaps" charset="0"/>
              </a:rPr>
              <a:t>Buildings and Construction</a:t>
            </a:r>
          </a:p>
        </p:txBody>
      </p:sp>
      <p:pic>
        <p:nvPicPr>
          <p:cNvPr id="2" name="Picture 1" descr="A picture containing drawing&#10;&#10;Description automatically generated">
            <a:extLst>
              <a:ext uri="{FF2B5EF4-FFF2-40B4-BE49-F238E27FC236}">
                <a16:creationId xmlns:a16="http://schemas.microsoft.com/office/drawing/2014/main" id="{E8E9E0EF-9B6D-4B6B-8257-81454B3E8A3C}"/>
              </a:ext>
            </a:extLst>
          </p:cNvPr>
          <p:cNvPicPr>
            <a:picLocks noChangeAspect="1"/>
          </p:cNvPicPr>
          <p:nvPr/>
        </p:nvPicPr>
        <p:blipFill>
          <a:blip r:embed="rId3"/>
          <a:stretch>
            <a:fillRect/>
          </a:stretch>
        </p:blipFill>
        <p:spPr>
          <a:xfrm>
            <a:off x="1055984" y="2666751"/>
            <a:ext cx="528000" cy="51231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2BBC2BC1-713E-4949-A0BC-71E8D16A7E8E}"/>
              </a:ext>
            </a:extLst>
          </p:cNvPr>
          <p:cNvPicPr>
            <a:picLocks noChangeAspect="1"/>
          </p:cNvPicPr>
          <p:nvPr/>
        </p:nvPicPr>
        <p:blipFill>
          <a:blip r:embed="rId4"/>
          <a:stretch>
            <a:fillRect/>
          </a:stretch>
        </p:blipFill>
        <p:spPr>
          <a:xfrm>
            <a:off x="1044204" y="1728526"/>
            <a:ext cx="528000" cy="512916"/>
          </a:xfrm>
          <a:prstGeom prst="rect">
            <a:avLst/>
          </a:prstGeom>
        </p:spPr>
      </p:pic>
      <p:pic>
        <p:nvPicPr>
          <p:cNvPr id="7" name="Picture 6" descr="A picture containing flower, table, drawing&#10;&#10;Description automatically generated">
            <a:extLst>
              <a:ext uri="{FF2B5EF4-FFF2-40B4-BE49-F238E27FC236}">
                <a16:creationId xmlns:a16="http://schemas.microsoft.com/office/drawing/2014/main" id="{AD1338CA-955B-48E4-A945-FB47DAE33B72}"/>
              </a:ext>
            </a:extLst>
          </p:cNvPr>
          <p:cNvPicPr>
            <a:picLocks noChangeAspect="1"/>
          </p:cNvPicPr>
          <p:nvPr/>
        </p:nvPicPr>
        <p:blipFill>
          <a:blip r:embed="rId5"/>
          <a:stretch>
            <a:fillRect/>
          </a:stretch>
        </p:blipFill>
        <p:spPr>
          <a:xfrm>
            <a:off x="1024011" y="2214938"/>
            <a:ext cx="528000" cy="477716"/>
          </a:xfrm>
          <a:prstGeom prst="rect">
            <a:avLst/>
          </a:prstGeom>
        </p:spPr>
      </p:pic>
      <p:sp>
        <p:nvSpPr>
          <p:cNvPr id="4" name="Title 3">
            <a:extLst>
              <a:ext uri="{FF2B5EF4-FFF2-40B4-BE49-F238E27FC236}">
                <a16:creationId xmlns:a16="http://schemas.microsoft.com/office/drawing/2014/main" id="{C428EF51-7DB7-4C04-A6E6-CA52672CC52B}"/>
              </a:ext>
            </a:extLst>
          </p:cNvPr>
          <p:cNvSpPr>
            <a:spLocks noGrp="1"/>
          </p:cNvSpPr>
          <p:nvPr>
            <p:ph type="title"/>
          </p:nvPr>
        </p:nvSpPr>
        <p:spPr>
          <a:xfrm>
            <a:off x="838200" y="365125"/>
            <a:ext cx="10515600" cy="1325563"/>
          </a:xfrm>
        </p:spPr>
        <p:txBody>
          <a:bodyPr/>
          <a:lstStyle/>
          <a:p>
            <a:r>
              <a:rPr lang="en-GB" altLang="en-US">
                <a:sym typeface="MetaPlusBook" charset="0"/>
              </a:rPr>
              <a:t>The global network for</a:t>
            </a:r>
            <a:endParaRPr lang="en-GB"/>
          </a:p>
        </p:txBody>
      </p:sp>
      <p:pic>
        <p:nvPicPr>
          <p:cNvPr id="10" name="Picture 9" descr="A green and black logo&#10;&#10;Description automatically generated">
            <a:extLst>
              <a:ext uri="{FF2B5EF4-FFF2-40B4-BE49-F238E27FC236}">
                <a16:creationId xmlns:a16="http://schemas.microsoft.com/office/drawing/2014/main" id="{E91DAA41-9A95-7F03-003F-5EDA104EBA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9418" y="1612760"/>
            <a:ext cx="4652202" cy="3508215"/>
          </a:xfrm>
          <a:prstGeom prst="rect">
            <a:avLst/>
          </a:prstGeom>
        </p:spPr>
      </p:pic>
      <p:pic>
        <p:nvPicPr>
          <p:cNvPr id="11" name="Picture 10" descr="A qr code with circles&#10;&#10;Description automatically generated">
            <a:extLst>
              <a:ext uri="{FF2B5EF4-FFF2-40B4-BE49-F238E27FC236}">
                <a16:creationId xmlns:a16="http://schemas.microsoft.com/office/drawing/2014/main" id="{17D5CBBE-F3A3-74AE-5ECC-C32DCC8475AE}"/>
              </a:ext>
            </a:extLst>
          </p:cNvPr>
          <p:cNvPicPr>
            <a:picLocks noChangeAspect="1"/>
          </p:cNvPicPr>
          <p:nvPr/>
        </p:nvPicPr>
        <p:blipFill>
          <a:blip r:embed="rId7"/>
          <a:stretch>
            <a:fillRect/>
          </a:stretch>
        </p:blipFill>
        <p:spPr>
          <a:xfrm>
            <a:off x="10939800" y="698643"/>
            <a:ext cx="828000" cy="828000"/>
          </a:xfrm>
          <a:prstGeom prst="rect">
            <a:avLst/>
          </a:prstGeom>
          <a:ln>
            <a:solidFill>
              <a:schemeClr val="tx1"/>
            </a:solidFill>
          </a:ln>
        </p:spPr>
      </p:pic>
    </p:spTree>
    <p:extLst>
      <p:ext uri="{BB962C8B-B14F-4D97-AF65-F5344CB8AC3E}">
        <p14:creationId xmlns:p14="http://schemas.microsoft.com/office/powerpoint/2010/main" val="3107706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811136" presetClass="entr" presetSubtype="-1073763432" fill="hold" grpId="0" nodeType="withEffect">
                                  <p:stCondLst>
                                    <p:cond delay="0"/>
                                  </p:stCondLst>
                                  <p:childTnLst>
                                    <p:set>
                                      <p:cBhvr>
                                        <p:cTn id="6" dur="1" fill="hold">
                                          <p:stCondLst>
                                            <p:cond delay="499"/>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28EF51-7DB7-4C04-A6E6-CA52672CC52B}"/>
              </a:ext>
            </a:extLst>
          </p:cNvPr>
          <p:cNvSpPr>
            <a:spLocks noGrp="1"/>
          </p:cNvSpPr>
          <p:nvPr>
            <p:ph type="title"/>
          </p:nvPr>
        </p:nvSpPr>
        <p:spPr>
          <a:xfrm>
            <a:off x="838200" y="365125"/>
            <a:ext cx="10515600" cy="1325563"/>
          </a:xfrm>
        </p:spPr>
        <p:txBody>
          <a:bodyPr/>
          <a:lstStyle/>
          <a:p>
            <a:r>
              <a:rPr lang="en-US" dirty="0"/>
              <a:t>Our history </a:t>
            </a:r>
            <a:endParaRPr lang="en-US" dirty="0">
              <a:highlight>
                <a:srgbClr val="FFFF00"/>
              </a:highlight>
            </a:endParaRPr>
          </a:p>
        </p:txBody>
      </p:sp>
      <p:sp>
        <p:nvSpPr>
          <p:cNvPr id="20486" name="Rectangle 6">
            <a:extLst>
              <a:ext uri="{FF2B5EF4-FFF2-40B4-BE49-F238E27FC236}">
                <a16:creationId xmlns:a16="http://schemas.microsoft.com/office/drawing/2014/main" id="{58FCC579-F984-4572-B26D-0670FD83B66E}"/>
              </a:ext>
            </a:extLst>
          </p:cNvPr>
          <p:cNvSpPr>
            <a:spLocks noGrp="1" noChangeArrowheads="1"/>
          </p:cNvSpPr>
          <p:nvPr>
            <p:ph idx="1"/>
          </p:nvPr>
        </p:nvSpPr>
        <p:spPr>
          <a:xfrm>
            <a:off x="838200" y="1830388"/>
            <a:ext cx="5475762" cy="4351337"/>
          </a:xfrm>
        </p:spPr>
        <p:txBody>
          <a:bodyPr>
            <a:normAutofit fontScale="85000" lnSpcReduction="20000"/>
          </a:bodyPr>
          <a:lstStyle/>
          <a:p>
            <a:pPr marL="0" indent="0">
              <a:buNone/>
            </a:pPr>
            <a:r>
              <a:rPr lang="en-US" altLang="en-US">
                <a:sym typeface="MetaPlusBookCaps" charset="0"/>
              </a:rPr>
              <a:t>Established in 1953 as an NGO on the initiative of the United Nations</a:t>
            </a:r>
          </a:p>
          <a:p>
            <a:pPr marL="0" indent="0">
              <a:buNone/>
            </a:pPr>
            <a:endParaRPr lang="en-US" altLang="en-US">
              <a:sym typeface="MetaPlusBookCaps" charset="0"/>
            </a:endParaRPr>
          </a:p>
          <a:p>
            <a:pPr marL="0" indent="0">
              <a:buNone/>
            </a:pPr>
            <a:r>
              <a:rPr lang="en-US" altLang="en-US" i="1">
                <a:sym typeface="MetaPlusBookCaps" charset="0"/>
              </a:rPr>
              <a:t>Conseil International du </a:t>
            </a:r>
            <a:r>
              <a:rPr lang="en-US" altLang="en-US" i="1" err="1">
                <a:sym typeface="MetaPlusBookCaps" charset="0"/>
              </a:rPr>
              <a:t>Bâtiment</a:t>
            </a:r>
            <a:r>
              <a:rPr lang="en-US" altLang="en-US" i="1">
                <a:sym typeface="MetaPlusBookCaps" charset="0"/>
              </a:rPr>
              <a:t> </a:t>
            </a:r>
            <a:br>
              <a:rPr lang="en-US" altLang="en-US" i="1">
                <a:sym typeface="MetaPlusBookCaps" charset="0"/>
              </a:rPr>
            </a:br>
            <a:r>
              <a:rPr lang="fr-FR" altLang="en-US" i="1">
                <a:sym typeface="MetaPlusBookCaps" charset="0"/>
              </a:rPr>
              <a:t>pour la recherche, l'étude et la documentation</a:t>
            </a:r>
            <a:endParaRPr lang="en-US" altLang="en-US" i="1">
              <a:sym typeface="MetaPlusBookCaps" charset="0"/>
            </a:endParaRPr>
          </a:p>
          <a:p>
            <a:pPr marL="0" indent="0">
              <a:buNone/>
            </a:pPr>
            <a:endParaRPr lang="en-US" altLang="en-US">
              <a:sym typeface="MetaPlusBookCaps" charset="0"/>
            </a:endParaRPr>
          </a:p>
          <a:p>
            <a:pPr marL="0" indent="0">
              <a:buNone/>
            </a:pPr>
            <a:r>
              <a:rPr lang="en-US" altLang="en-US">
                <a:sym typeface="MetaPlusBookCaps" charset="0"/>
              </a:rPr>
              <a:t>A global association with worldwide membership</a:t>
            </a:r>
          </a:p>
          <a:p>
            <a:pPr marL="0" indent="0">
              <a:buNone/>
            </a:pPr>
            <a:endParaRPr lang="en-US" altLang="en-US" i="1">
              <a:sym typeface="MetaPlusBookCaps" charset="0"/>
            </a:endParaRPr>
          </a:p>
          <a:p>
            <a:pPr marL="0" indent="0">
              <a:buNone/>
            </a:pPr>
            <a:r>
              <a:rPr lang="en-US" altLang="en-US" i="1">
                <a:sym typeface="MetaPlusBookCaps" charset="0"/>
              </a:rPr>
              <a:t>“To support </a:t>
            </a:r>
            <a:r>
              <a:rPr lang="en-GB" altLang="en-US" i="1">
                <a:sym typeface="MetaPlusBookCaps" charset="0"/>
              </a:rPr>
              <a:t>an improved building process and enhanced performance of the built environment”</a:t>
            </a:r>
          </a:p>
          <a:p>
            <a:pPr marL="0" indent="0">
              <a:buNone/>
            </a:pPr>
            <a:endParaRPr lang="en-GB" altLang="en-US">
              <a:sym typeface="MetaPlusBookCaps" charset="0"/>
            </a:endParaRPr>
          </a:p>
          <a:p>
            <a:pPr marL="0" indent="0">
              <a:buNone/>
            </a:pPr>
            <a:endParaRPr lang="en-US" altLang="en-US">
              <a:sym typeface="MetaPlusBookCaps" charset="0"/>
            </a:endParaRPr>
          </a:p>
        </p:txBody>
      </p:sp>
      <p:pic>
        <p:nvPicPr>
          <p:cNvPr id="3" name="Picture 2" descr="A blue logo with a circle and a circle with a map in it&#10;&#10;Description automatically generated">
            <a:extLst>
              <a:ext uri="{FF2B5EF4-FFF2-40B4-BE49-F238E27FC236}">
                <a16:creationId xmlns:a16="http://schemas.microsoft.com/office/drawing/2014/main" id="{CDB94226-FB4B-0553-5568-A4DC548B2703}"/>
              </a:ext>
            </a:extLst>
          </p:cNvPr>
          <p:cNvPicPr>
            <a:picLocks noChangeAspect="1"/>
          </p:cNvPicPr>
          <p:nvPr/>
        </p:nvPicPr>
        <p:blipFill>
          <a:blip r:embed="rId3"/>
          <a:stretch>
            <a:fillRect/>
          </a:stretch>
        </p:blipFill>
        <p:spPr>
          <a:xfrm>
            <a:off x="7955845" y="1941688"/>
            <a:ext cx="3245556" cy="3279423"/>
          </a:xfrm>
          <a:prstGeom prst="rect">
            <a:avLst/>
          </a:prstGeom>
        </p:spPr>
      </p:pic>
    </p:spTree>
    <p:extLst>
      <p:ext uri="{BB962C8B-B14F-4D97-AF65-F5344CB8AC3E}">
        <p14:creationId xmlns:p14="http://schemas.microsoft.com/office/powerpoint/2010/main" val="2206846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30F4007-17C1-16CF-BB37-92D05DC5D4CC}"/>
              </a:ext>
            </a:extLst>
          </p:cNvPr>
          <p:cNvSpPr>
            <a:spLocks noGrp="1"/>
          </p:cNvSpPr>
          <p:nvPr>
            <p:ph type="title"/>
          </p:nvPr>
        </p:nvSpPr>
        <p:spPr/>
        <p:txBody>
          <a:bodyPr>
            <a:normAutofit/>
          </a:bodyPr>
          <a:lstStyle/>
          <a:p>
            <a:r>
              <a:rPr lang="en-GB"/>
              <a:t>70 years of international cooperation to</a:t>
            </a:r>
            <a:br>
              <a:rPr lang="en-GB"/>
            </a:br>
            <a:r>
              <a:rPr lang="en-GB"/>
              <a:t>build a more sustainable world</a:t>
            </a:r>
            <a:endParaRPr lang="en-GB">
              <a:highlight>
                <a:srgbClr val="FFFF00"/>
              </a:highlight>
            </a:endParaRPr>
          </a:p>
        </p:txBody>
      </p:sp>
      <p:pic>
        <p:nvPicPr>
          <p:cNvPr id="5" name="Picture 4" descr="A cover of a book&#10;&#10;Description automatically generated">
            <a:extLst>
              <a:ext uri="{FF2B5EF4-FFF2-40B4-BE49-F238E27FC236}">
                <a16:creationId xmlns:a16="http://schemas.microsoft.com/office/drawing/2014/main" id="{AC46F75D-7EF1-CE2A-1AC0-35E08F0E8137}"/>
              </a:ext>
            </a:extLst>
          </p:cNvPr>
          <p:cNvPicPr>
            <a:picLocks noChangeAspect="1"/>
          </p:cNvPicPr>
          <p:nvPr/>
        </p:nvPicPr>
        <p:blipFill rotWithShape="1">
          <a:blip r:embed="rId3">
            <a:extLst>
              <a:ext uri="{28A0092B-C50C-407E-A947-70E740481C1C}">
                <a14:useLocalDpi xmlns:a14="http://schemas.microsoft.com/office/drawing/2010/main" val="0"/>
              </a:ext>
            </a:extLst>
          </a:blip>
          <a:srcRect l="10264"/>
          <a:stretch/>
        </p:blipFill>
        <p:spPr>
          <a:xfrm rot="20298740">
            <a:off x="2149721" y="2249231"/>
            <a:ext cx="2439522" cy="3453950"/>
          </a:xfrm>
          <a:prstGeom prst="rect">
            <a:avLst/>
          </a:prstGeom>
          <a:ln>
            <a:solidFill>
              <a:schemeClr val="tx1"/>
            </a:solidFill>
          </a:ln>
        </p:spPr>
      </p:pic>
      <p:pic>
        <p:nvPicPr>
          <p:cNvPr id="9" name="Picture 8" descr="A logo with a black background&#10;&#10;Description automatically generated">
            <a:extLst>
              <a:ext uri="{FF2B5EF4-FFF2-40B4-BE49-F238E27FC236}">
                <a16:creationId xmlns:a16="http://schemas.microsoft.com/office/drawing/2014/main" id="{98E4FCD3-0517-CC27-6B55-D43281FAB8AC}"/>
              </a:ext>
            </a:extLst>
          </p:cNvPr>
          <p:cNvPicPr>
            <a:picLocks noChangeAspect="1"/>
          </p:cNvPicPr>
          <p:nvPr/>
        </p:nvPicPr>
        <p:blipFill>
          <a:blip r:embed="rId4"/>
          <a:stretch>
            <a:fillRect/>
          </a:stretch>
        </p:blipFill>
        <p:spPr>
          <a:xfrm>
            <a:off x="5647732" y="2359977"/>
            <a:ext cx="3628571" cy="3068637"/>
          </a:xfrm>
          <a:prstGeom prst="rect">
            <a:avLst/>
          </a:prstGeom>
          <a:noFill/>
        </p:spPr>
      </p:pic>
    </p:spTree>
    <p:extLst>
      <p:ext uri="{BB962C8B-B14F-4D97-AF65-F5344CB8AC3E}">
        <p14:creationId xmlns:p14="http://schemas.microsoft.com/office/powerpoint/2010/main" val="428873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A logo with a black background&#10;&#10;Description automatically generated">
            <a:extLst>
              <a:ext uri="{FF2B5EF4-FFF2-40B4-BE49-F238E27FC236}">
                <a16:creationId xmlns:a16="http://schemas.microsoft.com/office/drawing/2014/main" id="{72E39B6F-1BC4-B94C-CCD5-CEC6901579B1}"/>
              </a:ext>
            </a:extLst>
          </p:cNvPr>
          <p:cNvPicPr>
            <a:picLocks noChangeAspect="1"/>
          </p:cNvPicPr>
          <p:nvPr/>
        </p:nvPicPr>
        <p:blipFill>
          <a:blip r:embed="rId3"/>
          <a:stretch>
            <a:fillRect/>
          </a:stretch>
        </p:blipFill>
        <p:spPr>
          <a:xfrm>
            <a:off x="435430" y="3648397"/>
            <a:ext cx="2307769" cy="1951651"/>
          </a:xfrm>
          <a:prstGeom prst="rect">
            <a:avLst/>
          </a:prstGeom>
          <a:noFill/>
        </p:spPr>
      </p:pic>
      <p:sp>
        <p:nvSpPr>
          <p:cNvPr id="5" name="Title 4">
            <a:extLst>
              <a:ext uri="{FF2B5EF4-FFF2-40B4-BE49-F238E27FC236}">
                <a16:creationId xmlns:a16="http://schemas.microsoft.com/office/drawing/2014/main" id="{A2751322-1554-821B-1A9E-62CA3B02771B}"/>
              </a:ext>
            </a:extLst>
          </p:cNvPr>
          <p:cNvSpPr>
            <a:spLocks noGrp="1"/>
          </p:cNvSpPr>
          <p:nvPr>
            <p:ph type="title"/>
          </p:nvPr>
        </p:nvSpPr>
        <p:spPr/>
        <p:txBody>
          <a:bodyPr/>
          <a:lstStyle/>
          <a:p>
            <a:r>
              <a:rPr lang="en-GB" dirty="0"/>
              <a:t>History</a:t>
            </a:r>
            <a:endParaRPr lang="en-GB" dirty="0">
              <a:highlight>
                <a:srgbClr val="FFFF00"/>
              </a:highlight>
            </a:endParaRPr>
          </a:p>
        </p:txBody>
      </p:sp>
      <p:pic>
        <p:nvPicPr>
          <p:cNvPr id="6" name="Picture 5" descr="A computer screen shot of a computer code&#10;&#10;Description automatically generated with medium confidence">
            <a:extLst>
              <a:ext uri="{FF2B5EF4-FFF2-40B4-BE49-F238E27FC236}">
                <a16:creationId xmlns:a16="http://schemas.microsoft.com/office/drawing/2014/main" id="{BA102FB3-50A3-12C0-52C6-4127788387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898" y="1434532"/>
            <a:ext cx="10898203" cy="4288004"/>
          </a:xfrm>
          <a:prstGeom prst="rect">
            <a:avLst/>
          </a:prstGeom>
        </p:spPr>
      </p:pic>
    </p:spTree>
    <p:extLst>
      <p:ext uri="{BB962C8B-B14F-4D97-AF65-F5344CB8AC3E}">
        <p14:creationId xmlns:p14="http://schemas.microsoft.com/office/powerpoint/2010/main" val="1338568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28EF51-7DB7-4C04-A6E6-CA52672CC52B}"/>
              </a:ext>
            </a:extLst>
          </p:cNvPr>
          <p:cNvSpPr>
            <a:spLocks noGrp="1"/>
          </p:cNvSpPr>
          <p:nvPr>
            <p:ph type="title"/>
          </p:nvPr>
        </p:nvSpPr>
        <p:spPr>
          <a:xfrm>
            <a:off x="838200" y="365125"/>
            <a:ext cx="10515600" cy="1325563"/>
          </a:xfrm>
        </p:spPr>
        <p:txBody>
          <a:bodyPr/>
          <a:lstStyle/>
          <a:p>
            <a:r>
              <a:rPr lang="en-US" altLang="en-US">
                <a:sym typeface="MetaPlusBoldCaps" charset="0"/>
              </a:rPr>
              <a:t>CIB’s objectives</a:t>
            </a:r>
            <a:endParaRPr lang="en-GB"/>
          </a:p>
        </p:txBody>
      </p:sp>
      <p:sp>
        <p:nvSpPr>
          <p:cNvPr id="20486" name="Rectangle 6">
            <a:extLst>
              <a:ext uri="{FF2B5EF4-FFF2-40B4-BE49-F238E27FC236}">
                <a16:creationId xmlns:a16="http://schemas.microsoft.com/office/drawing/2014/main" id="{58FCC579-F984-4572-B26D-0670FD83B66E}"/>
              </a:ext>
            </a:extLst>
          </p:cNvPr>
          <p:cNvSpPr>
            <a:spLocks noGrp="1" noChangeArrowheads="1"/>
          </p:cNvSpPr>
          <p:nvPr>
            <p:ph idx="1"/>
          </p:nvPr>
        </p:nvSpPr>
        <p:spPr>
          <a:xfrm>
            <a:off x="838200" y="1831100"/>
            <a:ext cx="5518796" cy="4351338"/>
          </a:xfrm>
        </p:spPr>
        <p:txBody>
          <a:bodyPr>
            <a:normAutofit fontScale="70000" lnSpcReduction="20000"/>
          </a:bodyPr>
          <a:lstStyle/>
          <a:p>
            <a:pPr marL="0" indent="0">
              <a:buNone/>
            </a:pPr>
            <a:r>
              <a:rPr lang="en-GB" altLang="en-US" dirty="0">
                <a:sym typeface="MetaPlusBook" charset="0"/>
              </a:rPr>
              <a:t>Provide a global network for international exchange and cooperation in building and construction research and innovation</a:t>
            </a:r>
          </a:p>
          <a:p>
            <a:pPr marL="0" indent="0">
              <a:buNone/>
            </a:pPr>
            <a:endParaRPr lang="en-GB" altLang="en-US" dirty="0">
              <a:sym typeface="MetaPlusBook" charset="0"/>
            </a:endParaRPr>
          </a:p>
          <a:p>
            <a:pPr marL="0" indent="0">
              <a:buNone/>
            </a:pPr>
            <a:r>
              <a:rPr lang="en-US" altLang="en-US" dirty="0">
                <a:sym typeface="MetaPlusBook" charset="0"/>
              </a:rPr>
              <a:t>Improve the performance of research and researchers through meeting, sharing and learning</a:t>
            </a:r>
          </a:p>
          <a:p>
            <a:pPr marL="0" indent="0">
              <a:buNone/>
            </a:pPr>
            <a:endParaRPr lang="en-US" altLang="en-US" dirty="0">
              <a:sym typeface="MetaPlusBook" charset="0"/>
            </a:endParaRPr>
          </a:p>
          <a:p>
            <a:pPr marL="0" indent="0">
              <a:buNone/>
            </a:pPr>
            <a:r>
              <a:rPr lang="nl-NL" dirty="0"/>
              <a:t>Make </a:t>
            </a:r>
            <a:r>
              <a:rPr lang="nl-NL" dirty="0" err="1"/>
              <a:t>the</a:t>
            </a:r>
            <a:r>
              <a:rPr lang="nl-NL" dirty="0"/>
              <a:t> </a:t>
            </a:r>
            <a:r>
              <a:rPr lang="nl-NL" dirty="0" err="1"/>
              <a:t>sector’s</a:t>
            </a:r>
            <a:r>
              <a:rPr lang="nl-NL" dirty="0"/>
              <a:t> </a:t>
            </a:r>
            <a:r>
              <a:rPr lang="nl-NL" dirty="0" err="1"/>
              <a:t>knowledge</a:t>
            </a:r>
            <a:r>
              <a:rPr lang="nl-NL" dirty="0"/>
              <a:t> </a:t>
            </a:r>
            <a:r>
              <a:rPr lang="nl-NL" dirty="0" err="1"/>
              <a:t>available</a:t>
            </a:r>
            <a:r>
              <a:rPr lang="nl-NL" dirty="0"/>
              <a:t>, and bridge </a:t>
            </a:r>
            <a:r>
              <a:rPr lang="nl-NL" dirty="0" err="1"/>
              <a:t>the</a:t>
            </a:r>
            <a:r>
              <a:rPr lang="nl-NL" dirty="0"/>
              <a:t> gap </a:t>
            </a:r>
            <a:r>
              <a:rPr lang="nl-NL" dirty="0" err="1"/>
              <a:t>between</a:t>
            </a:r>
            <a:r>
              <a:rPr lang="nl-NL" dirty="0"/>
              <a:t> research and </a:t>
            </a:r>
            <a:r>
              <a:rPr lang="nl-NL" dirty="0" err="1"/>
              <a:t>implementation</a:t>
            </a:r>
            <a:r>
              <a:rPr lang="nl-NL" dirty="0"/>
              <a:t> in </a:t>
            </a:r>
            <a:r>
              <a:rPr lang="nl-NL" dirty="0" err="1"/>
              <a:t>the</a:t>
            </a:r>
            <a:r>
              <a:rPr lang="nl-NL" dirty="0"/>
              <a:t> </a:t>
            </a:r>
            <a:r>
              <a:rPr lang="nl-NL" dirty="0" err="1"/>
              <a:t>industry</a:t>
            </a:r>
            <a:endParaRPr lang="en-US" altLang="en-US" dirty="0">
              <a:sym typeface="MetaPlusBook" charset="0"/>
            </a:endParaRPr>
          </a:p>
          <a:p>
            <a:pPr marL="0" indent="0">
              <a:buNone/>
            </a:pPr>
            <a:endParaRPr lang="en-US" altLang="en-US" dirty="0">
              <a:sym typeface="MetaPlusBook" charset="0"/>
            </a:endParaRPr>
          </a:p>
          <a:p>
            <a:pPr marL="0" indent="0">
              <a:buNone/>
            </a:pPr>
            <a:r>
              <a:rPr lang="en-US" altLang="en-US" dirty="0">
                <a:sym typeface="MetaPlusBook" charset="0"/>
              </a:rPr>
              <a:t>Promote the value of research as a vital contributor to industry development, societal growth and environmental sustainability</a:t>
            </a:r>
          </a:p>
          <a:p>
            <a:pPr marL="0" indent="0">
              <a:buNone/>
            </a:pPr>
            <a:endParaRPr lang="en-US" altLang="en-US" dirty="0">
              <a:sym typeface="MetaPlusBook" charset="0"/>
            </a:endParaRPr>
          </a:p>
        </p:txBody>
      </p:sp>
      <p:pic>
        <p:nvPicPr>
          <p:cNvPr id="3" name="Picture 2" descr="A circular chart with colorful squares&#10;&#10;Description automatically generated">
            <a:extLst>
              <a:ext uri="{FF2B5EF4-FFF2-40B4-BE49-F238E27FC236}">
                <a16:creationId xmlns:a16="http://schemas.microsoft.com/office/drawing/2014/main" id="{9FDCE758-A402-CC04-DCDB-81B06A462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0691" y="235612"/>
            <a:ext cx="6858000" cy="6858000"/>
          </a:xfrm>
          <a:prstGeom prst="rect">
            <a:avLst/>
          </a:prstGeom>
        </p:spPr>
      </p:pic>
    </p:spTree>
    <p:extLst>
      <p:ext uri="{BB962C8B-B14F-4D97-AF65-F5344CB8AC3E}">
        <p14:creationId xmlns:p14="http://schemas.microsoft.com/office/powerpoint/2010/main" val="3775995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811136" presetClass="entr" presetSubtype="-1073763432" fill="hold" grpId="0" nodeType="withEffect">
                                  <p:stCondLst>
                                    <p:cond delay="0"/>
                                  </p:stCondLst>
                                  <p:childTnLst>
                                    <p:set>
                                      <p:cBhvr>
                                        <p:cTn id="6" dur="1" fill="hold">
                                          <p:stCondLst>
                                            <p:cond delay="499"/>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28EF51-7DB7-4C04-A6E6-CA52672CC52B}"/>
              </a:ext>
            </a:extLst>
          </p:cNvPr>
          <p:cNvSpPr>
            <a:spLocks noGrp="1"/>
          </p:cNvSpPr>
          <p:nvPr>
            <p:ph type="title"/>
          </p:nvPr>
        </p:nvSpPr>
        <p:spPr>
          <a:xfrm>
            <a:off x="838200" y="365125"/>
            <a:ext cx="10515600" cy="1325563"/>
          </a:xfrm>
        </p:spPr>
        <p:txBody>
          <a:bodyPr/>
          <a:lstStyle/>
          <a:p>
            <a:r>
              <a:rPr lang="en-US" altLang="en-US" dirty="0">
                <a:sym typeface="MetaPlusBoldCaps" charset="0"/>
              </a:rPr>
              <a:t>Scope</a:t>
            </a:r>
            <a:endParaRPr lang="en-GB" dirty="0">
              <a:highlight>
                <a:srgbClr val="FFFF00"/>
              </a:highlight>
            </a:endParaRPr>
          </a:p>
        </p:txBody>
      </p:sp>
      <p:sp>
        <p:nvSpPr>
          <p:cNvPr id="20486" name="Rectangle 6">
            <a:extLst>
              <a:ext uri="{FF2B5EF4-FFF2-40B4-BE49-F238E27FC236}">
                <a16:creationId xmlns:a16="http://schemas.microsoft.com/office/drawing/2014/main" id="{58FCC579-F984-4572-B26D-0670FD83B66E}"/>
              </a:ext>
            </a:extLst>
          </p:cNvPr>
          <p:cNvSpPr>
            <a:spLocks noGrp="1" noChangeArrowheads="1"/>
          </p:cNvSpPr>
          <p:nvPr>
            <p:ph idx="1"/>
          </p:nvPr>
        </p:nvSpPr>
        <p:spPr>
          <a:xfrm>
            <a:off x="838200" y="1831100"/>
            <a:ext cx="5518796" cy="4351338"/>
          </a:xfrm>
        </p:spPr>
        <p:txBody>
          <a:bodyPr>
            <a:normAutofit fontScale="92500" lnSpcReduction="10000"/>
          </a:bodyPr>
          <a:lstStyle/>
          <a:p>
            <a:pPr marL="0" indent="0">
              <a:buNone/>
            </a:pPr>
            <a:r>
              <a:rPr lang="en-GB" altLang="en-US" dirty="0">
                <a:sym typeface="MetaPlusBook" charset="0"/>
              </a:rPr>
              <a:t>Includes technical, economic, social, environmental, organizational factors</a:t>
            </a:r>
          </a:p>
          <a:p>
            <a:pPr marL="0" indent="0">
              <a:buNone/>
            </a:pPr>
            <a:endParaRPr lang="en-GB" altLang="en-US" dirty="0">
              <a:sym typeface="MetaPlusBook" charset="0"/>
            </a:endParaRPr>
          </a:p>
          <a:p>
            <a:pPr marL="0" indent="0">
              <a:buNone/>
            </a:pPr>
            <a:r>
              <a:rPr lang="en-GB" altLang="en-US" dirty="0">
                <a:sym typeface="MetaPlusBook" charset="0"/>
              </a:rPr>
              <a:t>All stages of the built environment life cycle</a:t>
            </a:r>
          </a:p>
          <a:p>
            <a:pPr marL="0" indent="0">
              <a:buNone/>
            </a:pPr>
            <a:endParaRPr lang="en-GB" altLang="en-US" dirty="0">
              <a:sym typeface="MetaPlusBook" charset="0"/>
            </a:endParaRPr>
          </a:p>
          <a:p>
            <a:pPr marL="0" indent="0">
              <a:buNone/>
            </a:pPr>
            <a:r>
              <a:rPr lang="en-GB" altLang="en-US" dirty="0">
                <a:sym typeface="MetaPlusBook" charset="0"/>
              </a:rPr>
              <a:t>Whole innovation process of basic and applied research, documentation and transfer of research results, and implementation</a:t>
            </a:r>
          </a:p>
          <a:p>
            <a:pPr marL="0" indent="0">
              <a:buNone/>
            </a:pPr>
            <a:endParaRPr lang="en-GB" altLang="en-US" dirty="0">
              <a:sym typeface="MetaPlusBook" charset="0"/>
            </a:endParaRPr>
          </a:p>
        </p:txBody>
      </p:sp>
      <p:pic>
        <p:nvPicPr>
          <p:cNvPr id="10" name="Picture 9" descr="A diagram of a lifecycle&#10;&#10;Description automatically generated">
            <a:extLst>
              <a:ext uri="{FF2B5EF4-FFF2-40B4-BE49-F238E27FC236}">
                <a16:creationId xmlns:a16="http://schemas.microsoft.com/office/drawing/2014/main" id="{54AF1298-ECA7-4ED9-A750-384A1C299F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1868" y="1619825"/>
            <a:ext cx="4878132" cy="3957169"/>
          </a:xfrm>
          <a:prstGeom prst="rect">
            <a:avLst/>
          </a:prstGeom>
        </p:spPr>
      </p:pic>
    </p:spTree>
    <p:extLst>
      <p:ext uri="{BB962C8B-B14F-4D97-AF65-F5344CB8AC3E}">
        <p14:creationId xmlns:p14="http://schemas.microsoft.com/office/powerpoint/2010/main" val="414366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811136" presetClass="entr" presetSubtype="-1073763432" fill="hold" grpId="0" nodeType="withEffect">
                                  <p:stCondLst>
                                    <p:cond delay="0"/>
                                  </p:stCondLst>
                                  <p:childTnLst>
                                    <p:set>
                                      <p:cBhvr>
                                        <p:cTn id="6" dur="1" fill="hold">
                                          <p:stCondLst>
                                            <p:cond delay="499"/>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C122-66DC-98AF-D5C3-FAE9D18A33F1}"/>
              </a:ext>
            </a:extLst>
          </p:cNvPr>
          <p:cNvSpPr>
            <a:spLocks noGrp="1"/>
          </p:cNvSpPr>
          <p:nvPr>
            <p:ph type="title"/>
          </p:nvPr>
        </p:nvSpPr>
        <p:spPr/>
        <p:txBody>
          <a:bodyPr/>
          <a:lstStyle/>
          <a:p>
            <a:r>
              <a:rPr lang="en-GB"/>
              <a:t>Technical Readiness Levels </a:t>
            </a:r>
            <a:r>
              <a:rPr lang="en-GB">
                <a:highlight>
                  <a:srgbClr val="FFFF00"/>
                </a:highlight>
              </a:rPr>
              <a:t>(unlikely to use)</a:t>
            </a:r>
          </a:p>
        </p:txBody>
      </p:sp>
      <p:pic>
        <p:nvPicPr>
          <p:cNvPr id="5" name="Picture 4" descr="Diagram&#10;&#10;Description automatically generated">
            <a:extLst>
              <a:ext uri="{FF2B5EF4-FFF2-40B4-BE49-F238E27FC236}">
                <a16:creationId xmlns:a16="http://schemas.microsoft.com/office/drawing/2014/main" id="{05FE5CA7-45E3-34ED-23DB-74032A18587E}"/>
              </a:ext>
            </a:extLst>
          </p:cNvPr>
          <p:cNvPicPr>
            <a:picLocks noChangeAspect="1"/>
          </p:cNvPicPr>
          <p:nvPr/>
        </p:nvPicPr>
        <p:blipFill>
          <a:blip r:embed="rId3"/>
          <a:stretch>
            <a:fillRect/>
          </a:stretch>
        </p:blipFill>
        <p:spPr>
          <a:xfrm>
            <a:off x="1145221" y="1971207"/>
            <a:ext cx="7631906" cy="3797997"/>
          </a:xfrm>
          <a:prstGeom prst="rect">
            <a:avLst/>
          </a:prstGeom>
          <a:ln>
            <a:solidFill>
              <a:schemeClr val="tx1"/>
            </a:solidFill>
          </a:ln>
        </p:spPr>
      </p:pic>
    </p:spTree>
    <p:extLst>
      <p:ext uri="{BB962C8B-B14F-4D97-AF65-F5344CB8AC3E}">
        <p14:creationId xmlns:p14="http://schemas.microsoft.com/office/powerpoint/2010/main" val="61538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6EFAAA9-C073-4EA9-86BC-3F9AC0E8BB06}"/>
              </a:ext>
            </a:extLst>
          </p:cNvPr>
          <p:cNvSpPr>
            <a:spLocks noGrp="1"/>
          </p:cNvSpPr>
          <p:nvPr>
            <p:ph type="title"/>
          </p:nvPr>
        </p:nvSpPr>
        <p:spPr>
          <a:xfrm>
            <a:off x="838200" y="759995"/>
            <a:ext cx="10515600" cy="930693"/>
          </a:xfrm>
        </p:spPr>
        <p:txBody>
          <a:bodyPr>
            <a:normAutofit/>
          </a:bodyPr>
          <a:lstStyle/>
          <a:p>
            <a:r>
              <a:rPr lang="en-GB" dirty="0"/>
              <a:t>Membership</a:t>
            </a:r>
            <a:endParaRPr lang="en-GB" dirty="0">
              <a:highlight>
                <a:srgbClr val="FFFF00"/>
              </a:highlight>
            </a:endParaRPr>
          </a:p>
        </p:txBody>
      </p:sp>
      <p:sp>
        <p:nvSpPr>
          <p:cNvPr id="9" name="Text Placeholder 8">
            <a:extLst>
              <a:ext uri="{FF2B5EF4-FFF2-40B4-BE49-F238E27FC236}">
                <a16:creationId xmlns:a16="http://schemas.microsoft.com/office/drawing/2014/main" id="{6D3DE23A-40EF-49FD-AADE-FC3698F2FE1D}"/>
              </a:ext>
            </a:extLst>
          </p:cNvPr>
          <p:cNvSpPr>
            <a:spLocks noGrp="1"/>
          </p:cNvSpPr>
          <p:nvPr>
            <p:ph idx="1"/>
          </p:nvPr>
        </p:nvSpPr>
        <p:spPr>
          <a:xfrm>
            <a:off x="838200" y="1831100"/>
            <a:ext cx="5518796" cy="4351338"/>
          </a:xfrm>
        </p:spPr>
        <p:txBody>
          <a:bodyPr>
            <a:normAutofit/>
          </a:bodyPr>
          <a:lstStyle/>
          <a:p>
            <a:pPr marL="0" indent="0">
              <a:buNone/>
            </a:pPr>
            <a:r>
              <a:rPr lang="en-GB" dirty="0"/>
              <a:t>Over 100 corporate members, 75% universities, over 3000 experts</a:t>
            </a:r>
          </a:p>
          <a:p>
            <a:pPr marL="0" indent="0">
              <a:buNone/>
            </a:pPr>
            <a:br>
              <a:rPr lang="en-GB" dirty="0"/>
            </a:br>
            <a:r>
              <a:rPr lang="en-GB" dirty="0"/>
              <a:t>Targeting growth in developing and under-represented countries, industry innovators, research funders and policy-makers</a:t>
            </a:r>
          </a:p>
        </p:txBody>
      </p:sp>
      <p:pic>
        <p:nvPicPr>
          <p:cNvPr id="4" name="Picture 3" descr="A black text with white background&#10;&#10;Description automatically generated">
            <a:extLst>
              <a:ext uri="{FF2B5EF4-FFF2-40B4-BE49-F238E27FC236}">
                <a16:creationId xmlns:a16="http://schemas.microsoft.com/office/drawing/2014/main" id="{D57C1E2A-469B-E12A-6B91-832D590EB80F}"/>
              </a:ext>
            </a:extLst>
          </p:cNvPr>
          <p:cNvPicPr>
            <a:picLocks noChangeAspect="1"/>
          </p:cNvPicPr>
          <p:nvPr/>
        </p:nvPicPr>
        <p:blipFill rotWithShape="1">
          <a:blip r:embed="rId3">
            <a:extLst>
              <a:ext uri="{28A0092B-C50C-407E-A947-70E740481C1C}">
                <a14:useLocalDpi xmlns:a14="http://schemas.microsoft.com/office/drawing/2010/main" val="0"/>
              </a:ext>
            </a:extLst>
          </a:blip>
          <a:srcRect l="12684" t="14804" r="11490" b="18731"/>
          <a:stretch/>
        </p:blipFill>
        <p:spPr>
          <a:xfrm>
            <a:off x="9443188" y="5788606"/>
            <a:ext cx="705946" cy="309399"/>
          </a:xfrm>
          <a:prstGeom prst="rect">
            <a:avLst/>
          </a:prstGeom>
        </p:spPr>
      </p:pic>
      <p:pic>
        <p:nvPicPr>
          <p:cNvPr id="12" name="Picture 11" descr="A blue and white logo&#10;&#10;Description automatically generated">
            <a:extLst>
              <a:ext uri="{FF2B5EF4-FFF2-40B4-BE49-F238E27FC236}">
                <a16:creationId xmlns:a16="http://schemas.microsoft.com/office/drawing/2014/main" id="{EC2C1223-2B9E-3BBD-DBB8-55C0CFA7D9DA}"/>
              </a:ext>
            </a:extLst>
          </p:cNvPr>
          <p:cNvPicPr>
            <a:picLocks noChangeAspect="1"/>
          </p:cNvPicPr>
          <p:nvPr/>
        </p:nvPicPr>
        <p:blipFill rotWithShape="1">
          <a:blip r:embed="rId4">
            <a:extLst>
              <a:ext uri="{28A0092B-C50C-407E-A947-70E740481C1C}">
                <a14:useLocalDpi xmlns:a14="http://schemas.microsoft.com/office/drawing/2010/main" val="0"/>
              </a:ext>
            </a:extLst>
          </a:blip>
          <a:srcRect l="9453" t="10285" r="11443" b="17216"/>
          <a:stretch/>
        </p:blipFill>
        <p:spPr>
          <a:xfrm>
            <a:off x="6908475" y="4217238"/>
            <a:ext cx="1523476" cy="540596"/>
          </a:xfrm>
          <a:prstGeom prst="rect">
            <a:avLst/>
          </a:prstGeom>
        </p:spPr>
      </p:pic>
      <p:pic>
        <p:nvPicPr>
          <p:cNvPr id="14" name="Picture 13" descr="A black background with grey text&#10;&#10;Description automatically generated">
            <a:extLst>
              <a:ext uri="{FF2B5EF4-FFF2-40B4-BE49-F238E27FC236}">
                <a16:creationId xmlns:a16="http://schemas.microsoft.com/office/drawing/2014/main" id="{497B9A5A-DEA4-E8E8-D80C-A6EC131D3A58}"/>
              </a:ext>
            </a:extLst>
          </p:cNvPr>
          <p:cNvPicPr>
            <a:picLocks noChangeAspect="1"/>
          </p:cNvPicPr>
          <p:nvPr/>
        </p:nvPicPr>
        <p:blipFill rotWithShape="1">
          <a:blip r:embed="rId5">
            <a:extLst>
              <a:ext uri="{28A0092B-C50C-407E-A947-70E740481C1C}">
                <a14:useLocalDpi xmlns:a14="http://schemas.microsoft.com/office/drawing/2010/main" val="0"/>
              </a:ext>
            </a:extLst>
          </a:blip>
          <a:srcRect t="32459" b="31774"/>
          <a:stretch/>
        </p:blipFill>
        <p:spPr>
          <a:xfrm>
            <a:off x="10565937" y="4555226"/>
            <a:ext cx="1254859" cy="256960"/>
          </a:xfrm>
          <a:prstGeom prst="rect">
            <a:avLst/>
          </a:prstGeom>
        </p:spPr>
      </p:pic>
      <p:pic>
        <p:nvPicPr>
          <p:cNvPr id="16" name="Picture 15" descr="A logo with blue letters&#10;&#10;Description automatically generated">
            <a:extLst>
              <a:ext uri="{FF2B5EF4-FFF2-40B4-BE49-F238E27FC236}">
                <a16:creationId xmlns:a16="http://schemas.microsoft.com/office/drawing/2014/main" id="{D55EA3CC-8374-E0A7-E817-E2E486A2374C}"/>
              </a:ext>
            </a:extLst>
          </p:cNvPr>
          <p:cNvPicPr>
            <a:picLocks noChangeAspect="1"/>
          </p:cNvPicPr>
          <p:nvPr/>
        </p:nvPicPr>
        <p:blipFill rotWithShape="1">
          <a:blip r:embed="rId6">
            <a:extLst>
              <a:ext uri="{28A0092B-C50C-407E-A947-70E740481C1C}">
                <a14:useLocalDpi xmlns:a14="http://schemas.microsoft.com/office/drawing/2010/main" val="0"/>
              </a:ext>
            </a:extLst>
          </a:blip>
          <a:srcRect l="6506" t="15272" r="5068" b="16395"/>
          <a:stretch/>
        </p:blipFill>
        <p:spPr>
          <a:xfrm>
            <a:off x="8126781" y="4997875"/>
            <a:ext cx="969666" cy="335835"/>
          </a:xfrm>
          <a:prstGeom prst="rect">
            <a:avLst/>
          </a:prstGeom>
        </p:spPr>
      </p:pic>
      <p:pic>
        <p:nvPicPr>
          <p:cNvPr id="18" name="Picture 17" descr="A logo for a university&#10;&#10;Description automatically generated">
            <a:extLst>
              <a:ext uri="{FF2B5EF4-FFF2-40B4-BE49-F238E27FC236}">
                <a16:creationId xmlns:a16="http://schemas.microsoft.com/office/drawing/2014/main" id="{12831B37-A854-D6FE-067A-9FB000735C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92312" y="5275783"/>
            <a:ext cx="747758" cy="526039"/>
          </a:xfrm>
          <a:prstGeom prst="rect">
            <a:avLst/>
          </a:prstGeom>
        </p:spPr>
      </p:pic>
      <p:pic>
        <p:nvPicPr>
          <p:cNvPr id="20" name="Picture 19" descr="A black background with white text&#10;&#10;Description automatically generated">
            <a:extLst>
              <a:ext uri="{FF2B5EF4-FFF2-40B4-BE49-F238E27FC236}">
                <a16:creationId xmlns:a16="http://schemas.microsoft.com/office/drawing/2014/main" id="{961EB622-AB06-3313-339A-55A6534EC70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90797" y="4038378"/>
            <a:ext cx="1788607" cy="357721"/>
          </a:xfrm>
          <a:prstGeom prst="rect">
            <a:avLst/>
          </a:prstGeom>
        </p:spPr>
      </p:pic>
      <p:pic>
        <p:nvPicPr>
          <p:cNvPr id="22" name="Picture 21" descr="A black and blue sign with white text&#10;&#10;Description automatically generated">
            <a:extLst>
              <a:ext uri="{FF2B5EF4-FFF2-40B4-BE49-F238E27FC236}">
                <a16:creationId xmlns:a16="http://schemas.microsoft.com/office/drawing/2014/main" id="{CA4E2A61-048E-6F83-318D-6474D8973A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80466" y="4506927"/>
            <a:ext cx="1236956" cy="263866"/>
          </a:xfrm>
          <a:prstGeom prst="rect">
            <a:avLst/>
          </a:prstGeom>
        </p:spPr>
      </p:pic>
      <p:pic>
        <p:nvPicPr>
          <p:cNvPr id="24" name="Picture 23" descr="A logo for a company&#10;&#10;Description automatically generated">
            <a:extLst>
              <a:ext uri="{FF2B5EF4-FFF2-40B4-BE49-F238E27FC236}">
                <a16:creationId xmlns:a16="http://schemas.microsoft.com/office/drawing/2014/main" id="{AC88ABAD-3918-7E28-5B59-0F26C62E994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52364" y="5788606"/>
            <a:ext cx="1016035" cy="503846"/>
          </a:xfrm>
          <a:prstGeom prst="rect">
            <a:avLst/>
          </a:prstGeom>
        </p:spPr>
      </p:pic>
      <p:pic>
        <p:nvPicPr>
          <p:cNvPr id="26" name="Picture 25" descr="A blue and white logo&#10;&#10;Description automatically generated">
            <a:extLst>
              <a:ext uri="{FF2B5EF4-FFF2-40B4-BE49-F238E27FC236}">
                <a16:creationId xmlns:a16="http://schemas.microsoft.com/office/drawing/2014/main" id="{5DF57EED-13C2-86E0-652B-51ABDBB783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345847" y="5067944"/>
            <a:ext cx="580851" cy="714329"/>
          </a:xfrm>
          <a:prstGeom prst="rect">
            <a:avLst/>
          </a:prstGeom>
        </p:spPr>
      </p:pic>
      <p:pic>
        <p:nvPicPr>
          <p:cNvPr id="28" name="Picture 27" descr="A logo for the national research council of italy&#10;&#10;Description automatically generated">
            <a:extLst>
              <a:ext uri="{FF2B5EF4-FFF2-40B4-BE49-F238E27FC236}">
                <a16:creationId xmlns:a16="http://schemas.microsoft.com/office/drawing/2014/main" id="{7325562F-E389-23D9-066C-CB04F543126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19473" y="4952659"/>
            <a:ext cx="733011" cy="549758"/>
          </a:xfrm>
          <a:prstGeom prst="rect">
            <a:avLst/>
          </a:prstGeom>
        </p:spPr>
      </p:pic>
      <p:pic>
        <p:nvPicPr>
          <p:cNvPr id="32" name="Picture 31" descr="A pie chart with different colors&#10;&#10;Description automatically generated">
            <a:extLst>
              <a:ext uri="{FF2B5EF4-FFF2-40B4-BE49-F238E27FC236}">
                <a16:creationId xmlns:a16="http://schemas.microsoft.com/office/drawing/2014/main" id="{9E11E397-4B31-381F-1668-1FE31F10792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60352" y="822131"/>
            <a:ext cx="4040228" cy="2877158"/>
          </a:xfrm>
          <a:prstGeom prst="rect">
            <a:avLst/>
          </a:prstGeom>
        </p:spPr>
      </p:pic>
    </p:spTree>
    <p:extLst>
      <p:ext uri="{BB962C8B-B14F-4D97-AF65-F5344CB8AC3E}">
        <p14:creationId xmlns:p14="http://schemas.microsoft.com/office/powerpoint/2010/main" val="2637013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D0C5AFF-D29D-4DAC-BFD0-951405A58298}"/>
              </a:ext>
            </a:extLst>
          </p:cNvPr>
          <p:cNvSpPr>
            <a:spLocks/>
          </p:cNvSpPr>
          <p:nvPr/>
        </p:nvSpPr>
        <p:spPr bwMode="auto">
          <a:xfrm>
            <a:off x="6560345" y="2411018"/>
            <a:ext cx="3982641" cy="401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3800">
                <a:solidFill>
                  <a:srgbClr val="000000"/>
                </a:solidFill>
                <a:latin typeface="Lucida Grande" pitchFamily="-101" charset="0"/>
                <a:ea typeface="ヒラギノ角ゴ ProN W3" pitchFamily="-101" charset="-128"/>
                <a:sym typeface="Lucida Grande" pitchFamily="-101" charset="0"/>
              </a:defRPr>
            </a:lvl1pPr>
            <a:lvl2pPr marL="37931725" indent="-37474525" eaLnBrk="0" hangingPunct="0">
              <a:defRPr sz="3800">
                <a:solidFill>
                  <a:srgbClr val="000000"/>
                </a:solidFill>
                <a:latin typeface="Lucida Grande" pitchFamily="-101" charset="0"/>
                <a:ea typeface="ヒラギノ角ゴ ProN W3" pitchFamily="-101" charset="-128"/>
                <a:sym typeface="Lucida Grande" pitchFamily="-101" charset="0"/>
              </a:defRPr>
            </a:lvl2pPr>
            <a:lvl3pPr eaLnBrk="0" hangingPunct="0">
              <a:defRPr sz="3800">
                <a:solidFill>
                  <a:srgbClr val="000000"/>
                </a:solidFill>
                <a:latin typeface="Lucida Grande" pitchFamily="-101" charset="0"/>
                <a:ea typeface="ヒラギノ角ゴ ProN W3" pitchFamily="-101" charset="-128"/>
                <a:sym typeface="Lucida Grande" pitchFamily="-101" charset="0"/>
              </a:defRPr>
            </a:lvl3pPr>
            <a:lvl4pPr eaLnBrk="0" hangingPunct="0">
              <a:defRPr sz="3800">
                <a:solidFill>
                  <a:srgbClr val="000000"/>
                </a:solidFill>
                <a:latin typeface="Lucida Grande" pitchFamily="-101" charset="0"/>
                <a:ea typeface="ヒラギノ角ゴ ProN W3" pitchFamily="-101" charset="-128"/>
                <a:sym typeface="Lucida Grande" pitchFamily="-101" charset="0"/>
              </a:defRPr>
            </a:lvl4pPr>
            <a:lvl5pPr eaLnBrk="0" hangingPunct="0">
              <a:defRPr sz="3800">
                <a:solidFill>
                  <a:srgbClr val="000000"/>
                </a:solidFill>
                <a:latin typeface="Lucida Grande" pitchFamily="-101" charset="0"/>
                <a:ea typeface="ヒラギノ角ゴ ProN W3" pitchFamily="-101" charset="-128"/>
                <a:sym typeface="Lucida Grande" pitchFamily="-101" charset="0"/>
              </a:defRPr>
            </a:lvl5pPr>
            <a:lvl6pPr marL="457200" eaLnBrk="0" fontAlgn="base" hangingPunct="0">
              <a:spcBef>
                <a:spcPct val="0"/>
              </a:spcBef>
              <a:spcAft>
                <a:spcPct val="0"/>
              </a:spcAft>
              <a:defRPr sz="3800">
                <a:solidFill>
                  <a:srgbClr val="000000"/>
                </a:solidFill>
                <a:latin typeface="Lucida Grande" pitchFamily="-101" charset="0"/>
                <a:ea typeface="ヒラギノ角ゴ ProN W3" pitchFamily="-101" charset="-128"/>
                <a:sym typeface="Lucida Grande" pitchFamily="-101" charset="0"/>
              </a:defRPr>
            </a:lvl6pPr>
            <a:lvl7pPr marL="914400" eaLnBrk="0" fontAlgn="base" hangingPunct="0">
              <a:spcBef>
                <a:spcPct val="0"/>
              </a:spcBef>
              <a:spcAft>
                <a:spcPct val="0"/>
              </a:spcAft>
              <a:defRPr sz="3800">
                <a:solidFill>
                  <a:srgbClr val="000000"/>
                </a:solidFill>
                <a:latin typeface="Lucida Grande" pitchFamily="-101" charset="0"/>
                <a:ea typeface="ヒラギノ角ゴ ProN W3" pitchFamily="-101" charset="-128"/>
                <a:sym typeface="Lucida Grande" pitchFamily="-101" charset="0"/>
              </a:defRPr>
            </a:lvl7pPr>
            <a:lvl8pPr marL="1371600" eaLnBrk="0" fontAlgn="base" hangingPunct="0">
              <a:spcBef>
                <a:spcPct val="0"/>
              </a:spcBef>
              <a:spcAft>
                <a:spcPct val="0"/>
              </a:spcAft>
              <a:defRPr sz="3800">
                <a:solidFill>
                  <a:srgbClr val="000000"/>
                </a:solidFill>
                <a:latin typeface="Lucida Grande" pitchFamily="-101" charset="0"/>
                <a:ea typeface="ヒラギノ角ゴ ProN W3" pitchFamily="-101" charset="-128"/>
                <a:sym typeface="Lucida Grande" pitchFamily="-101" charset="0"/>
              </a:defRPr>
            </a:lvl8pPr>
            <a:lvl9pPr marL="1828800" eaLnBrk="0" fontAlgn="base" hangingPunct="0">
              <a:spcBef>
                <a:spcPct val="0"/>
              </a:spcBef>
              <a:spcAft>
                <a:spcPct val="0"/>
              </a:spcAft>
              <a:defRPr sz="3800">
                <a:solidFill>
                  <a:srgbClr val="000000"/>
                </a:solidFill>
                <a:latin typeface="Lucida Grande" pitchFamily="-101" charset="0"/>
                <a:ea typeface="ヒラギノ角ゴ ProN W3" pitchFamily="-101" charset="-128"/>
                <a:sym typeface="Lucida Grande" pitchFamily="-101" charset="0"/>
              </a:defRPr>
            </a:lvl9pPr>
          </a:lstStyle>
          <a:p>
            <a:pPr algn="l" eaLnBrk="1" hangingPunct="1"/>
            <a:endParaRPr lang="nl-NL" altLang="en-US" sz="1687">
              <a:solidFill>
                <a:srgbClr val="319637"/>
              </a:solidFill>
              <a:latin typeface="MetaPlusBookCaps" charset="0"/>
              <a:ea typeface="ＭＳ Ｐゴシック" panose="020B0600070205080204" pitchFamily="34" charset="-128"/>
              <a:sym typeface="MetaPlusBookCaps" charset="0"/>
            </a:endParaRPr>
          </a:p>
        </p:txBody>
      </p:sp>
      <p:sp>
        <p:nvSpPr>
          <p:cNvPr id="4" name="Title 3">
            <a:extLst>
              <a:ext uri="{FF2B5EF4-FFF2-40B4-BE49-F238E27FC236}">
                <a16:creationId xmlns:a16="http://schemas.microsoft.com/office/drawing/2014/main" id="{1A349B7C-E307-4820-9846-3563E3ECE928}"/>
              </a:ext>
            </a:extLst>
          </p:cNvPr>
          <p:cNvSpPr>
            <a:spLocks noGrp="1"/>
          </p:cNvSpPr>
          <p:nvPr>
            <p:ph type="title"/>
          </p:nvPr>
        </p:nvSpPr>
        <p:spPr>
          <a:xfrm>
            <a:off x="838200" y="365125"/>
            <a:ext cx="10515600" cy="1325563"/>
          </a:xfrm>
        </p:spPr>
        <p:txBody>
          <a:bodyPr/>
          <a:lstStyle/>
          <a:p>
            <a:r>
              <a:rPr lang="en-GB"/>
              <a:t>CIB governance</a:t>
            </a:r>
          </a:p>
        </p:txBody>
      </p:sp>
      <p:sp>
        <p:nvSpPr>
          <p:cNvPr id="2" name="TextBox 1">
            <a:extLst>
              <a:ext uri="{FF2B5EF4-FFF2-40B4-BE49-F238E27FC236}">
                <a16:creationId xmlns:a16="http://schemas.microsoft.com/office/drawing/2014/main" id="{F08D654F-5247-8D81-CBFC-B5D3F6482F29}"/>
              </a:ext>
            </a:extLst>
          </p:cNvPr>
          <p:cNvSpPr txBox="1"/>
          <p:nvPr/>
        </p:nvSpPr>
        <p:spPr>
          <a:xfrm>
            <a:off x="-114984" y="3656335"/>
            <a:ext cx="3275871" cy="954107"/>
          </a:xfrm>
          <a:prstGeom prst="rect">
            <a:avLst/>
          </a:prstGeom>
          <a:noFill/>
        </p:spPr>
        <p:txBody>
          <a:bodyPr wrap="square" rtlCol="0">
            <a:spAutoFit/>
          </a:bodyPr>
          <a:lstStyle/>
          <a:p>
            <a:pPr algn="r"/>
            <a:r>
              <a:rPr lang="en-GB" sz="1400">
                <a:solidFill>
                  <a:schemeClr val="bg1"/>
                </a:solidFill>
              </a:rPr>
              <a:t>Don Ward, CEO</a:t>
            </a:r>
          </a:p>
          <a:p>
            <a:pPr algn="r"/>
            <a:r>
              <a:rPr lang="en-GB" sz="1400">
                <a:solidFill>
                  <a:schemeClr val="bg1"/>
                </a:solidFill>
              </a:rPr>
              <a:t>Theo Haupt, Programme Director</a:t>
            </a:r>
          </a:p>
          <a:p>
            <a:pPr algn="r"/>
            <a:r>
              <a:rPr lang="en-GB" sz="1400">
                <a:solidFill>
                  <a:schemeClr val="bg1"/>
                </a:solidFill>
              </a:rPr>
              <a:t>Sina Moradi, Programme Manager</a:t>
            </a:r>
          </a:p>
          <a:p>
            <a:pPr algn="r"/>
            <a:r>
              <a:rPr lang="en-GB" sz="1400">
                <a:solidFill>
                  <a:schemeClr val="bg1"/>
                </a:solidFill>
              </a:rPr>
              <a:t>Eira Rowe, Communications Director</a:t>
            </a:r>
          </a:p>
        </p:txBody>
      </p:sp>
      <p:pic>
        <p:nvPicPr>
          <p:cNvPr id="18463" name="Picture 18462">
            <a:extLst>
              <a:ext uri="{FF2B5EF4-FFF2-40B4-BE49-F238E27FC236}">
                <a16:creationId xmlns:a16="http://schemas.microsoft.com/office/drawing/2014/main" id="{01B74478-0745-B3F9-FFB3-C135162CED53}"/>
              </a:ext>
            </a:extLst>
          </p:cNvPr>
          <p:cNvPicPr>
            <a:picLocks noChangeAspect="1"/>
          </p:cNvPicPr>
          <p:nvPr/>
        </p:nvPicPr>
        <p:blipFill>
          <a:blip r:embed="rId3"/>
          <a:stretch>
            <a:fillRect/>
          </a:stretch>
        </p:blipFill>
        <p:spPr>
          <a:xfrm>
            <a:off x="2135841" y="1445409"/>
            <a:ext cx="6740743" cy="4824761"/>
          </a:xfrm>
          <a:prstGeom prst="rect">
            <a:avLst/>
          </a:prstGeom>
        </p:spPr>
      </p:pic>
    </p:spTree>
    <p:extLst>
      <p:ext uri="{BB962C8B-B14F-4D97-AF65-F5344CB8AC3E}">
        <p14:creationId xmlns:p14="http://schemas.microsoft.com/office/powerpoint/2010/main" val="185219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8" presetClass="entr" presetSubtype="0" fill="hold" grpId="0" nodeType="withEffect" nodePh="1">
                                  <p:stCondLst>
                                    <p:cond delay="0"/>
                                  </p:stCondLst>
                                  <p:endCondLst>
                                    <p:cond evt="begin" delay="0">
                                      <p:tn val="5"/>
                                    </p:cond>
                                  </p:endCondLst>
                                  <p:childTnLst>
                                    <p:set>
                                      <p:cBhvr>
                                        <p:cTn id="6" dur="1" fill="hold">
                                          <p:stCondLst>
                                            <p:cond delay="499"/>
                                          </p:stCondLst>
                                        </p:cTn>
                                        <p:tgtEl>
                                          <p:spTgt spid="18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A12E919-38ED-02BD-EB1F-58511FA44C94}"/>
              </a:ext>
            </a:extLst>
          </p:cNvPr>
          <p:cNvSpPr>
            <a:spLocks noGrp="1"/>
          </p:cNvSpPr>
          <p:nvPr>
            <p:ph type="title"/>
          </p:nvPr>
        </p:nvSpPr>
        <p:spPr>
          <a:xfrm>
            <a:off x="838200" y="365125"/>
            <a:ext cx="10515600" cy="934509"/>
          </a:xfrm>
        </p:spPr>
        <p:txBody>
          <a:bodyPr>
            <a:normAutofit/>
          </a:bodyPr>
          <a:lstStyle/>
          <a:p>
            <a:r>
              <a:rPr lang="en-US" altLang="en-US" dirty="0">
                <a:sym typeface="MetaPlusBoldCaps" charset="0"/>
              </a:rPr>
              <a:t>CIB Officers</a:t>
            </a:r>
            <a:endParaRPr lang="en-GB" dirty="0"/>
          </a:p>
        </p:txBody>
      </p:sp>
      <p:sp>
        <p:nvSpPr>
          <p:cNvPr id="7" name="Content Placeholder 6">
            <a:extLst>
              <a:ext uri="{FF2B5EF4-FFF2-40B4-BE49-F238E27FC236}">
                <a16:creationId xmlns:a16="http://schemas.microsoft.com/office/drawing/2014/main" id="{18D46B4D-C5CE-4D52-AD9D-A1A046B4FB72}"/>
              </a:ext>
            </a:extLst>
          </p:cNvPr>
          <p:cNvSpPr>
            <a:spLocks noGrp="1"/>
          </p:cNvSpPr>
          <p:nvPr>
            <p:ph type="body" sz="quarter" idx="4294967295"/>
          </p:nvPr>
        </p:nvSpPr>
        <p:spPr>
          <a:xfrm>
            <a:off x="0" y="174625"/>
            <a:ext cx="9520238" cy="858838"/>
          </a:xfrm>
        </p:spPr>
        <p:txBody>
          <a:bodyPr>
            <a:normAutofit/>
          </a:bodyPr>
          <a:lstStyle/>
          <a:p>
            <a:endParaRPr lang="en-GB" sz="1600"/>
          </a:p>
          <a:p>
            <a:endParaRPr lang="en-GB" sz="1600"/>
          </a:p>
        </p:txBody>
      </p:sp>
      <p:pic>
        <p:nvPicPr>
          <p:cNvPr id="3" name="Picture 2" descr="A person standing in front of a stone wall&#10;&#10;Description automatically generated">
            <a:extLst>
              <a:ext uri="{FF2B5EF4-FFF2-40B4-BE49-F238E27FC236}">
                <a16:creationId xmlns:a16="http://schemas.microsoft.com/office/drawing/2014/main" id="{79187675-31E5-4CE4-6523-8D63D36927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7942" y="3847819"/>
            <a:ext cx="1260000" cy="1260000"/>
          </a:xfrm>
          <a:prstGeom prst="rect">
            <a:avLst/>
          </a:prstGeom>
        </p:spPr>
      </p:pic>
      <p:pic>
        <p:nvPicPr>
          <p:cNvPr id="8" name="Picture 7" descr="A person smiling for a picture&#10;&#10;Description automatically generated">
            <a:extLst>
              <a:ext uri="{FF2B5EF4-FFF2-40B4-BE49-F238E27FC236}">
                <a16:creationId xmlns:a16="http://schemas.microsoft.com/office/drawing/2014/main" id="{24D3CE26-86FD-7460-628A-4171A01832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885" y="1452148"/>
            <a:ext cx="1260000" cy="1260000"/>
          </a:xfrm>
          <a:prstGeom prst="rect">
            <a:avLst/>
          </a:prstGeom>
        </p:spPr>
      </p:pic>
      <p:pic>
        <p:nvPicPr>
          <p:cNvPr id="13" name="Picture 12" descr="A person in a suit and tie&#10;&#10;Description automatically generated">
            <a:extLst>
              <a:ext uri="{FF2B5EF4-FFF2-40B4-BE49-F238E27FC236}">
                <a16:creationId xmlns:a16="http://schemas.microsoft.com/office/drawing/2014/main" id="{49F88F49-47A7-5AC9-25B6-C5F78AAAE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8601" y="1452148"/>
            <a:ext cx="1260000" cy="1260000"/>
          </a:xfrm>
          <a:prstGeom prst="rect">
            <a:avLst/>
          </a:prstGeom>
        </p:spPr>
      </p:pic>
      <p:pic>
        <p:nvPicPr>
          <p:cNvPr id="15" name="Picture 14" descr="A person in a suit smiling&#10;&#10;Description automatically generated">
            <a:extLst>
              <a:ext uri="{FF2B5EF4-FFF2-40B4-BE49-F238E27FC236}">
                <a16:creationId xmlns:a16="http://schemas.microsoft.com/office/drawing/2014/main" id="{F3049B87-0C3C-999B-23BF-91145858DD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9029" y="1452148"/>
            <a:ext cx="1260000" cy="1260000"/>
          </a:xfrm>
          <a:prstGeom prst="rect">
            <a:avLst/>
          </a:prstGeom>
        </p:spPr>
      </p:pic>
      <p:pic>
        <p:nvPicPr>
          <p:cNvPr id="17" name="Picture 16" descr="A person wearing glasses and a brown jacket&#10;&#10;Description automatically generated">
            <a:extLst>
              <a:ext uri="{FF2B5EF4-FFF2-40B4-BE49-F238E27FC236}">
                <a16:creationId xmlns:a16="http://schemas.microsoft.com/office/drawing/2014/main" id="{CE6974F8-33DC-7C8F-579E-B5B1B711DA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0113" y="3847819"/>
            <a:ext cx="1260000" cy="1260000"/>
          </a:xfrm>
          <a:prstGeom prst="rect">
            <a:avLst/>
          </a:prstGeom>
        </p:spPr>
      </p:pic>
      <p:pic>
        <p:nvPicPr>
          <p:cNvPr id="19" name="Picture 18" descr="A person wearing glasses and a suit&#10;&#10;Description automatically generated">
            <a:extLst>
              <a:ext uri="{FF2B5EF4-FFF2-40B4-BE49-F238E27FC236}">
                <a16:creationId xmlns:a16="http://schemas.microsoft.com/office/drawing/2014/main" id="{ED594666-46DB-1646-D8D6-655DE5F9EA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5771" y="3847819"/>
            <a:ext cx="1260000" cy="1260000"/>
          </a:xfrm>
          <a:prstGeom prst="rect">
            <a:avLst/>
          </a:prstGeom>
        </p:spPr>
      </p:pic>
      <p:pic>
        <p:nvPicPr>
          <p:cNvPr id="21" name="Picture 20" descr="A person wearing blue glasses&#10;&#10;Description automatically generated">
            <a:extLst>
              <a:ext uri="{FF2B5EF4-FFF2-40B4-BE49-F238E27FC236}">
                <a16:creationId xmlns:a16="http://schemas.microsoft.com/office/drawing/2014/main" id="{FD6F7F67-AC6A-0889-FC3C-D748FDBECB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9457" y="1452148"/>
            <a:ext cx="1260000" cy="1260000"/>
          </a:xfrm>
          <a:prstGeom prst="rect">
            <a:avLst/>
          </a:prstGeom>
        </p:spPr>
      </p:pic>
      <p:sp>
        <p:nvSpPr>
          <p:cNvPr id="23" name="TextBox 22">
            <a:extLst>
              <a:ext uri="{FF2B5EF4-FFF2-40B4-BE49-F238E27FC236}">
                <a16:creationId xmlns:a16="http://schemas.microsoft.com/office/drawing/2014/main" id="{93997173-8B6E-F8C9-165C-6BEB25A99854}"/>
              </a:ext>
            </a:extLst>
          </p:cNvPr>
          <p:cNvSpPr txBox="1"/>
          <p:nvPr/>
        </p:nvSpPr>
        <p:spPr>
          <a:xfrm>
            <a:off x="3807342" y="2832750"/>
            <a:ext cx="2664528" cy="692497"/>
          </a:xfrm>
          <a:prstGeom prst="rect">
            <a:avLst/>
          </a:prstGeom>
          <a:noFill/>
        </p:spPr>
        <p:txBody>
          <a:bodyPr wrap="square">
            <a:spAutoFit/>
          </a:bodyPr>
          <a:lstStyle/>
          <a:p>
            <a:pPr>
              <a:spcBef>
                <a:spcPts val="600"/>
              </a:spcBef>
              <a:spcAft>
                <a:spcPts val="1200"/>
              </a:spcAft>
            </a:pPr>
            <a:r>
              <a:rPr lang="en-GB" sz="1300" b="1" dirty="0">
                <a:solidFill>
                  <a:schemeClr val="tx1"/>
                </a:solidFill>
              </a:rPr>
              <a:t>Vice President</a:t>
            </a:r>
            <a:br>
              <a:rPr lang="en-GB" sz="1300" b="0" dirty="0">
                <a:solidFill>
                  <a:schemeClr val="tx1"/>
                </a:solidFill>
              </a:rPr>
            </a:br>
            <a:r>
              <a:rPr lang="en-US" sz="1300" dirty="0">
                <a:solidFill>
                  <a:schemeClr val="tx1"/>
                </a:solidFill>
              </a:rPr>
              <a:t>Patricia Tzortzopoulos Fazenda</a:t>
            </a:r>
            <a:r>
              <a:rPr lang="en-US" sz="1300" b="0" dirty="0">
                <a:solidFill>
                  <a:schemeClr val="tx1"/>
                </a:solidFill>
              </a:rPr>
              <a:t>,</a:t>
            </a:r>
            <a:r>
              <a:rPr lang="en-US" sz="1300" dirty="0">
                <a:solidFill>
                  <a:schemeClr val="tx1"/>
                </a:solidFill>
              </a:rPr>
              <a:t> </a:t>
            </a:r>
            <a:br>
              <a:rPr lang="en-US" sz="1300" dirty="0">
                <a:solidFill>
                  <a:schemeClr val="tx1"/>
                </a:solidFill>
              </a:rPr>
            </a:br>
            <a:r>
              <a:rPr lang="en-US" sz="1300" b="0" dirty="0">
                <a:solidFill>
                  <a:schemeClr val="tx1"/>
                </a:solidFill>
              </a:rPr>
              <a:t>University of Huddersfield, </a:t>
            </a:r>
            <a:r>
              <a:rPr lang="en-US" sz="1300" dirty="0">
                <a:solidFill>
                  <a:schemeClr val="tx1"/>
                </a:solidFill>
              </a:rPr>
              <a:t>UK</a:t>
            </a:r>
            <a:endParaRPr lang="en-GB" sz="1300" dirty="0"/>
          </a:p>
        </p:txBody>
      </p:sp>
      <p:sp>
        <p:nvSpPr>
          <p:cNvPr id="25" name="TextBox 24">
            <a:extLst>
              <a:ext uri="{FF2B5EF4-FFF2-40B4-BE49-F238E27FC236}">
                <a16:creationId xmlns:a16="http://schemas.microsoft.com/office/drawing/2014/main" id="{DB741BD0-A2DA-6CEC-7227-9453A263A72E}"/>
              </a:ext>
            </a:extLst>
          </p:cNvPr>
          <p:cNvSpPr txBox="1"/>
          <p:nvPr/>
        </p:nvSpPr>
        <p:spPr>
          <a:xfrm>
            <a:off x="884993" y="2858136"/>
            <a:ext cx="2576732" cy="692497"/>
          </a:xfrm>
          <a:prstGeom prst="rect">
            <a:avLst/>
          </a:prstGeom>
          <a:noFill/>
        </p:spPr>
        <p:txBody>
          <a:bodyPr wrap="square">
            <a:spAutoFit/>
          </a:bodyPr>
          <a:lstStyle/>
          <a:p>
            <a:pPr>
              <a:spcBef>
                <a:spcPts val="600"/>
              </a:spcBef>
              <a:spcAft>
                <a:spcPts val="1200"/>
              </a:spcAft>
            </a:pPr>
            <a:r>
              <a:rPr lang="en-GB" sz="1300" b="1" dirty="0">
                <a:solidFill>
                  <a:schemeClr val="tx1"/>
                </a:solidFill>
              </a:rPr>
              <a:t>President</a:t>
            </a:r>
            <a:br>
              <a:rPr lang="en-GB" sz="1300" dirty="0"/>
            </a:br>
            <a:r>
              <a:rPr lang="en-US" sz="1300" dirty="0">
                <a:solidFill>
                  <a:schemeClr val="tx1"/>
                </a:solidFill>
              </a:rPr>
              <a:t>Makarand (Mark) Hastak</a:t>
            </a:r>
            <a:br>
              <a:rPr lang="en-US" sz="1300" dirty="0"/>
            </a:br>
            <a:r>
              <a:rPr lang="en-US" sz="1300" b="0" dirty="0">
                <a:solidFill>
                  <a:schemeClr val="tx1"/>
                </a:solidFill>
              </a:rPr>
              <a:t>Purdue University </a:t>
            </a:r>
            <a:r>
              <a:rPr lang="en-US" sz="1300" dirty="0">
                <a:solidFill>
                  <a:schemeClr val="tx1"/>
                </a:solidFill>
              </a:rPr>
              <a:t>USA</a:t>
            </a:r>
          </a:p>
        </p:txBody>
      </p:sp>
      <p:sp>
        <p:nvSpPr>
          <p:cNvPr id="27" name="TextBox 26">
            <a:extLst>
              <a:ext uri="{FF2B5EF4-FFF2-40B4-BE49-F238E27FC236}">
                <a16:creationId xmlns:a16="http://schemas.microsoft.com/office/drawing/2014/main" id="{AEF7CD7D-E572-5969-0F5D-67E78C7750C7}"/>
              </a:ext>
            </a:extLst>
          </p:cNvPr>
          <p:cNvSpPr txBox="1"/>
          <p:nvPr/>
        </p:nvSpPr>
        <p:spPr>
          <a:xfrm>
            <a:off x="6715243" y="2814690"/>
            <a:ext cx="2171574" cy="692497"/>
          </a:xfrm>
          <a:prstGeom prst="rect">
            <a:avLst/>
          </a:prstGeom>
          <a:noFill/>
        </p:spPr>
        <p:txBody>
          <a:bodyPr wrap="square">
            <a:spAutoFit/>
          </a:bodyPr>
          <a:lstStyle/>
          <a:p>
            <a:r>
              <a:rPr lang="en-GB" sz="1300" b="1" dirty="0">
                <a:solidFill>
                  <a:schemeClr val="tx1"/>
                </a:solidFill>
              </a:rPr>
              <a:t>Vice President </a:t>
            </a:r>
            <a:br>
              <a:rPr lang="en-GB" sz="1300" dirty="0"/>
            </a:br>
            <a:r>
              <a:rPr lang="en-US" sz="1300" dirty="0">
                <a:solidFill>
                  <a:schemeClr val="tx1"/>
                </a:solidFill>
              </a:rPr>
              <a:t>Ron Wakefield</a:t>
            </a:r>
            <a:br>
              <a:rPr lang="en-US" sz="1300" dirty="0"/>
            </a:br>
            <a:r>
              <a:rPr lang="en-US" sz="1300" b="0" dirty="0">
                <a:solidFill>
                  <a:schemeClr val="tx1"/>
                </a:solidFill>
              </a:rPr>
              <a:t>RMIT University,  </a:t>
            </a:r>
            <a:r>
              <a:rPr lang="en-US" sz="1300" dirty="0">
                <a:solidFill>
                  <a:schemeClr val="tx1"/>
                </a:solidFill>
              </a:rPr>
              <a:t>Australia</a:t>
            </a:r>
            <a:endParaRPr lang="en-GB" sz="1300" dirty="0"/>
          </a:p>
        </p:txBody>
      </p:sp>
      <p:sp>
        <p:nvSpPr>
          <p:cNvPr id="29" name="TextBox 28">
            <a:extLst>
              <a:ext uri="{FF2B5EF4-FFF2-40B4-BE49-F238E27FC236}">
                <a16:creationId xmlns:a16="http://schemas.microsoft.com/office/drawing/2014/main" id="{96E0FB11-D484-F313-3BC3-F9FD54BCD682}"/>
              </a:ext>
            </a:extLst>
          </p:cNvPr>
          <p:cNvSpPr txBox="1"/>
          <p:nvPr/>
        </p:nvSpPr>
        <p:spPr>
          <a:xfrm>
            <a:off x="9628169" y="2762518"/>
            <a:ext cx="1860853" cy="692497"/>
          </a:xfrm>
          <a:prstGeom prst="rect">
            <a:avLst/>
          </a:prstGeom>
          <a:noFill/>
        </p:spPr>
        <p:txBody>
          <a:bodyPr wrap="square">
            <a:spAutoFit/>
          </a:bodyPr>
          <a:lstStyle/>
          <a:p>
            <a:r>
              <a:rPr lang="en-GB" sz="1300" b="1" dirty="0">
                <a:solidFill>
                  <a:schemeClr val="tx1"/>
                </a:solidFill>
              </a:rPr>
              <a:t>Treasurer</a:t>
            </a:r>
            <a:br>
              <a:rPr lang="en-GB" sz="1300" b="0" dirty="0">
                <a:solidFill>
                  <a:schemeClr val="tx1"/>
                </a:solidFill>
              </a:rPr>
            </a:br>
            <a:r>
              <a:rPr lang="fr-FR" sz="1300" dirty="0">
                <a:solidFill>
                  <a:schemeClr val="tx1"/>
                </a:solidFill>
              </a:rPr>
              <a:t>Paul Chan</a:t>
            </a:r>
            <a:br>
              <a:rPr lang="fr-FR" sz="1300" dirty="0"/>
            </a:br>
            <a:r>
              <a:rPr lang="fr-FR" sz="1300" b="0" dirty="0">
                <a:solidFill>
                  <a:schemeClr val="tx1"/>
                </a:solidFill>
              </a:rPr>
              <a:t>TU Delft, </a:t>
            </a:r>
            <a:r>
              <a:rPr lang="fr-FR" sz="1300" dirty="0" err="1">
                <a:solidFill>
                  <a:schemeClr val="tx1"/>
                </a:solidFill>
              </a:rPr>
              <a:t>Netherlands</a:t>
            </a:r>
            <a:endParaRPr lang="en-GB" sz="1300" dirty="0"/>
          </a:p>
        </p:txBody>
      </p:sp>
      <p:sp>
        <p:nvSpPr>
          <p:cNvPr id="31" name="TextBox 30">
            <a:extLst>
              <a:ext uri="{FF2B5EF4-FFF2-40B4-BE49-F238E27FC236}">
                <a16:creationId xmlns:a16="http://schemas.microsoft.com/office/drawing/2014/main" id="{7D453ABF-A04E-DB3F-70F7-A37B49B620D7}"/>
              </a:ext>
            </a:extLst>
          </p:cNvPr>
          <p:cNvSpPr txBox="1"/>
          <p:nvPr/>
        </p:nvSpPr>
        <p:spPr>
          <a:xfrm>
            <a:off x="808365" y="5253645"/>
            <a:ext cx="2325216" cy="892552"/>
          </a:xfrm>
          <a:prstGeom prst="rect">
            <a:avLst/>
          </a:prstGeom>
          <a:noFill/>
        </p:spPr>
        <p:txBody>
          <a:bodyPr wrap="square">
            <a:spAutoFit/>
          </a:bodyPr>
          <a:lstStyle/>
          <a:p>
            <a:pPr>
              <a:spcBef>
                <a:spcPts val="600"/>
              </a:spcBef>
              <a:spcAft>
                <a:spcPts val="1200"/>
              </a:spcAft>
            </a:pPr>
            <a:r>
              <a:rPr lang="en-US" sz="1300" b="1" dirty="0" err="1">
                <a:solidFill>
                  <a:schemeClr val="tx1"/>
                </a:solidFill>
              </a:rPr>
              <a:t>Programme</a:t>
            </a:r>
            <a:r>
              <a:rPr lang="en-US" sz="1300" b="1" dirty="0">
                <a:solidFill>
                  <a:schemeClr val="tx1"/>
                </a:solidFill>
              </a:rPr>
              <a:t> Committee Chair</a:t>
            </a:r>
            <a:br>
              <a:rPr lang="en-US" sz="1300" b="0" dirty="0">
                <a:solidFill>
                  <a:schemeClr val="tx1"/>
                </a:solidFill>
              </a:rPr>
            </a:br>
            <a:r>
              <a:rPr lang="en-US" sz="1300" dirty="0">
                <a:solidFill>
                  <a:schemeClr val="tx1"/>
                </a:solidFill>
              </a:rPr>
              <a:t>Kim Haugbølle</a:t>
            </a:r>
            <a:br>
              <a:rPr lang="en-US" sz="1300" b="0" dirty="0">
                <a:solidFill>
                  <a:schemeClr val="tx1"/>
                </a:solidFill>
              </a:rPr>
            </a:br>
            <a:r>
              <a:rPr lang="en-US" sz="1300" b="0" dirty="0">
                <a:solidFill>
                  <a:schemeClr val="tx1"/>
                </a:solidFill>
              </a:rPr>
              <a:t>Aalborg University, </a:t>
            </a:r>
            <a:r>
              <a:rPr lang="en-US" sz="1300" dirty="0">
                <a:solidFill>
                  <a:schemeClr val="tx1"/>
                </a:solidFill>
              </a:rPr>
              <a:t>Denmark</a:t>
            </a:r>
            <a:endParaRPr lang="en-GB" sz="1300" dirty="0">
              <a:solidFill>
                <a:schemeClr val="tx1"/>
              </a:solidFill>
            </a:endParaRPr>
          </a:p>
        </p:txBody>
      </p:sp>
      <p:sp>
        <p:nvSpPr>
          <p:cNvPr id="33" name="TextBox 32">
            <a:extLst>
              <a:ext uri="{FF2B5EF4-FFF2-40B4-BE49-F238E27FC236}">
                <a16:creationId xmlns:a16="http://schemas.microsoft.com/office/drawing/2014/main" id="{15535011-7BE8-5939-26CB-B2FF6E734DE9}"/>
              </a:ext>
            </a:extLst>
          </p:cNvPr>
          <p:cNvSpPr txBox="1"/>
          <p:nvPr/>
        </p:nvSpPr>
        <p:spPr>
          <a:xfrm>
            <a:off x="3759074" y="5253645"/>
            <a:ext cx="2712060" cy="892552"/>
          </a:xfrm>
          <a:prstGeom prst="rect">
            <a:avLst/>
          </a:prstGeom>
          <a:noFill/>
        </p:spPr>
        <p:txBody>
          <a:bodyPr wrap="square">
            <a:spAutoFit/>
          </a:bodyPr>
          <a:lstStyle/>
          <a:p>
            <a:pPr>
              <a:spcBef>
                <a:spcPts val="600"/>
              </a:spcBef>
              <a:spcAft>
                <a:spcPts val="1200"/>
              </a:spcAft>
            </a:pPr>
            <a:r>
              <a:rPr lang="en-US" sz="1300" b="1" dirty="0">
                <a:solidFill>
                  <a:schemeClr val="tx1"/>
                </a:solidFill>
              </a:rPr>
              <a:t>Membership &amp; Communications Committee Chair</a:t>
            </a:r>
            <a:br>
              <a:rPr lang="en-US" sz="1300" b="0" dirty="0">
                <a:solidFill>
                  <a:schemeClr val="tx1"/>
                </a:solidFill>
              </a:rPr>
            </a:br>
            <a:r>
              <a:rPr lang="en-US" sz="1300" dirty="0">
                <a:solidFill>
                  <a:schemeClr val="tx1"/>
                </a:solidFill>
              </a:rPr>
              <a:t>Georg Reichard</a:t>
            </a:r>
            <a:br>
              <a:rPr lang="en-US" sz="1300" dirty="0"/>
            </a:br>
            <a:r>
              <a:rPr lang="en-US" sz="1300" b="0" dirty="0">
                <a:solidFill>
                  <a:schemeClr val="tx1"/>
                </a:solidFill>
              </a:rPr>
              <a:t>Virginia Tech, </a:t>
            </a:r>
            <a:r>
              <a:rPr lang="en-US" sz="1300" dirty="0">
                <a:solidFill>
                  <a:schemeClr val="tx1"/>
                </a:solidFill>
              </a:rPr>
              <a:t>USA</a:t>
            </a:r>
            <a:endParaRPr lang="en-GB" sz="1300" dirty="0">
              <a:solidFill>
                <a:schemeClr val="tx1"/>
              </a:solidFill>
            </a:endParaRPr>
          </a:p>
        </p:txBody>
      </p:sp>
      <p:sp>
        <p:nvSpPr>
          <p:cNvPr id="35" name="TextBox 34">
            <a:extLst>
              <a:ext uri="{FF2B5EF4-FFF2-40B4-BE49-F238E27FC236}">
                <a16:creationId xmlns:a16="http://schemas.microsoft.com/office/drawing/2014/main" id="{8A53C498-3406-FB85-BE5B-E345B9CC6227}"/>
              </a:ext>
            </a:extLst>
          </p:cNvPr>
          <p:cNvSpPr txBox="1"/>
          <p:nvPr/>
        </p:nvSpPr>
        <p:spPr>
          <a:xfrm>
            <a:off x="6750268" y="5253645"/>
            <a:ext cx="3033645" cy="892552"/>
          </a:xfrm>
          <a:prstGeom prst="rect">
            <a:avLst/>
          </a:prstGeom>
          <a:noFill/>
        </p:spPr>
        <p:txBody>
          <a:bodyPr wrap="square">
            <a:spAutoFit/>
          </a:bodyPr>
          <a:lstStyle/>
          <a:p>
            <a:r>
              <a:rPr lang="en-GB" sz="1300" b="1" dirty="0">
                <a:solidFill>
                  <a:schemeClr val="tx1"/>
                </a:solidFill>
              </a:rPr>
              <a:t>Future Leaders </a:t>
            </a:r>
            <a:br>
              <a:rPr lang="en-GB" sz="1300" b="1" dirty="0">
                <a:solidFill>
                  <a:schemeClr val="tx1"/>
                </a:solidFill>
              </a:rPr>
            </a:br>
            <a:r>
              <a:rPr lang="en-GB" sz="1300" b="1" dirty="0">
                <a:solidFill>
                  <a:schemeClr val="tx1"/>
                </a:solidFill>
              </a:rPr>
              <a:t>Committee Chair</a:t>
            </a:r>
            <a:br>
              <a:rPr lang="en-GB" sz="1300" dirty="0"/>
            </a:br>
            <a:r>
              <a:rPr lang="en-GB" sz="1300" dirty="0">
                <a:solidFill>
                  <a:schemeClr val="tx1"/>
                </a:solidFill>
              </a:rPr>
              <a:t>Srinath Perera</a:t>
            </a:r>
            <a:br>
              <a:rPr lang="en-GB" sz="1300" dirty="0"/>
            </a:br>
            <a:r>
              <a:rPr lang="en-GB" sz="1300" b="0" dirty="0">
                <a:solidFill>
                  <a:schemeClr val="tx1"/>
                </a:solidFill>
              </a:rPr>
              <a:t>Western Sydney University, </a:t>
            </a:r>
            <a:r>
              <a:rPr lang="en-GB" sz="1300" dirty="0">
                <a:solidFill>
                  <a:schemeClr val="tx1"/>
                </a:solidFill>
              </a:rPr>
              <a:t>Australia</a:t>
            </a:r>
            <a:endParaRPr lang="en-GB" sz="1300" dirty="0"/>
          </a:p>
        </p:txBody>
      </p:sp>
    </p:spTree>
    <p:extLst>
      <p:ext uri="{BB962C8B-B14F-4D97-AF65-F5344CB8AC3E}">
        <p14:creationId xmlns:p14="http://schemas.microsoft.com/office/powerpoint/2010/main" val="227881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A12E919-38ED-02BD-EB1F-58511FA44C94}"/>
              </a:ext>
            </a:extLst>
          </p:cNvPr>
          <p:cNvSpPr>
            <a:spLocks noGrp="1"/>
          </p:cNvSpPr>
          <p:nvPr>
            <p:ph type="title"/>
          </p:nvPr>
        </p:nvSpPr>
        <p:spPr>
          <a:xfrm>
            <a:off x="838200" y="365125"/>
            <a:ext cx="10515600" cy="1325563"/>
          </a:xfrm>
        </p:spPr>
        <p:txBody>
          <a:bodyPr>
            <a:normAutofit/>
          </a:bodyPr>
          <a:lstStyle/>
          <a:p>
            <a:r>
              <a:rPr lang="en-US" altLang="en-US" dirty="0">
                <a:sym typeface="MetaPlusBoldCaps" charset="0"/>
              </a:rPr>
              <a:t>CIB Board members</a:t>
            </a:r>
            <a:br>
              <a:rPr lang="en-US" altLang="en-US" dirty="0">
                <a:sym typeface="MetaPlusBoldCaps" charset="0"/>
              </a:rPr>
            </a:br>
            <a:r>
              <a:rPr lang="en-US" sz="3600" dirty="0">
                <a:sym typeface="MetaPlusBoldCaps" charset="0"/>
              </a:rPr>
              <a:t>18 countries, 6 continents - 7 Officers plus:</a:t>
            </a:r>
            <a:endParaRPr lang="en-GB" dirty="0">
              <a:highlight>
                <a:srgbClr val="FFFF00"/>
              </a:highlight>
            </a:endParaRPr>
          </a:p>
        </p:txBody>
      </p:sp>
      <p:sp>
        <p:nvSpPr>
          <p:cNvPr id="7" name="Content Placeholder 6">
            <a:extLst>
              <a:ext uri="{FF2B5EF4-FFF2-40B4-BE49-F238E27FC236}">
                <a16:creationId xmlns:a16="http://schemas.microsoft.com/office/drawing/2014/main" id="{18D46B4D-C5CE-4D52-AD9D-A1A046B4FB72}"/>
              </a:ext>
            </a:extLst>
          </p:cNvPr>
          <p:cNvSpPr>
            <a:spLocks noGrp="1"/>
          </p:cNvSpPr>
          <p:nvPr>
            <p:ph type="body" sz="quarter" idx="4294967295"/>
          </p:nvPr>
        </p:nvSpPr>
        <p:spPr>
          <a:xfrm>
            <a:off x="0" y="174625"/>
            <a:ext cx="9520238" cy="858838"/>
          </a:xfrm>
        </p:spPr>
        <p:txBody>
          <a:bodyPr>
            <a:normAutofit/>
          </a:bodyPr>
          <a:lstStyle/>
          <a:p>
            <a:endParaRPr lang="en-GB" sz="1600"/>
          </a:p>
          <a:p>
            <a:pPr marL="0" indent="0">
              <a:buNone/>
            </a:pPr>
            <a:endParaRPr lang="en-GB" sz="1600"/>
          </a:p>
        </p:txBody>
      </p:sp>
      <p:sp>
        <p:nvSpPr>
          <p:cNvPr id="5" name="Content Placeholder 21">
            <a:extLst>
              <a:ext uri="{FF2B5EF4-FFF2-40B4-BE49-F238E27FC236}">
                <a16:creationId xmlns:a16="http://schemas.microsoft.com/office/drawing/2014/main" id="{084FD727-3642-4746-A4E8-40E53F7BECCC}"/>
              </a:ext>
            </a:extLst>
          </p:cNvPr>
          <p:cNvSpPr txBox="1">
            <a:spLocks/>
          </p:cNvSpPr>
          <p:nvPr/>
        </p:nvSpPr>
        <p:spPr>
          <a:xfrm>
            <a:off x="6092773" y="1836514"/>
            <a:ext cx="5489631" cy="4256783"/>
          </a:xfrm>
          <a:prstGeom prst="rect">
            <a:avLst/>
          </a:prstGeom>
        </p:spPr>
        <p:txBody>
          <a:bodyPr>
            <a:noAutofit/>
          </a:bodyPr>
          <a:lstStyle>
            <a:lvl1pPr marL="0" indent="0" algn="l" rtl="0" eaLnBrk="0" fontAlgn="base" hangingPunct="0">
              <a:spcBef>
                <a:spcPct val="20000"/>
              </a:spcBef>
              <a:spcAft>
                <a:spcPct val="0"/>
              </a:spcAft>
              <a:buFontTx/>
              <a:buNone/>
              <a:defRPr sz="24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buBlip>
              <a:defRPr sz="2000" kern="1200">
                <a:solidFill>
                  <a:schemeClr val="tx1"/>
                </a:solidFill>
                <a:latin typeface="+mn-lt"/>
                <a:ea typeface="+mn-ea"/>
                <a:cs typeface="+mn-cs"/>
              </a:defRPr>
            </a:lvl2pPr>
            <a:lvl3pPr marL="914400" indent="0" algn="l" rtl="0" eaLnBrk="0" fontAlgn="base" hangingPunct="0">
              <a:spcBef>
                <a:spcPct val="20000"/>
              </a:spcBef>
              <a:spcAft>
                <a:spcPct val="0"/>
              </a:spcAft>
              <a:buFontTx/>
              <a:buNone/>
              <a:defRPr sz="1800" kern="1200">
                <a:solidFill>
                  <a:schemeClr val="tx1"/>
                </a:solidFill>
                <a:latin typeface="+mn-lt"/>
                <a:ea typeface="+mn-ea"/>
                <a:cs typeface="+mn-cs"/>
              </a:defRPr>
            </a:lvl3pPr>
            <a:lvl4pPr marL="1371600" indent="0" algn="l" rtl="0" eaLnBrk="0" fontAlgn="base" hangingPunct="0">
              <a:spcBef>
                <a:spcPct val="20000"/>
              </a:spcBef>
              <a:spcAft>
                <a:spcPct val="0"/>
              </a:spcAft>
              <a:buFontTx/>
              <a:buNone/>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r:embed="rId4">
                  <a:extLst>
                    <a:ext uri="{96DAC541-7B7A-43D3-8B79-37D633B846F1}">
                      <asvg:svgBlip xmlns:asvg="http://schemas.microsoft.com/office/drawing/2016/SVG/main" r:embed="rId5"/>
                    </a:ext>
                  </a:extLst>
                </a:blip>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1500" b="0"/>
          </a:p>
        </p:txBody>
      </p:sp>
      <p:sp>
        <p:nvSpPr>
          <p:cNvPr id="3" name="Content Placeholder 4">
            <a:extLst>
              <a:ext uri="{FF2B5EF4-FFF2-40B4-BE49-F238E27FC236}">
                <a16:creationId xmlns:a16="http://schemas.microsoft.com/office/drawing/2014/main" id="{141DCA2B-0552-3297-C951-83B9D2FF5C5B}"/>
              </a:ext>
            </a:extLst>
          </p:cNvPr>
          <p:cNvSpPr txBox="1">
            <a:spLocks/>
          </p:cNvSpPr>
          <p:nvPr/>
        </p:nvSpPr>
        <p:spPr>
          <a:xfrm>
            <a:off x="956942" y="1984549"/>
            <a:ext cx="10091221" cy="4185139"/>
          </a:xfrm>
          <a:prstGeom prst="rect">
            <a:avLst/>
          </a:prstGeom>
        </p:spPr>
        <p:txBody>
          <a:bodyPr numCol="3">
            <a:noAutofit/>
          </a:bodyPr>
          <a:lstStyle>
            <a:lvl1pPr marL="0" indent="0" algn="l" rtl="0" eaLnBrk="0" fontAlgn="base" hangingPunct="0">
              <a:spcBef>
                <a:spcPct val="20000"/>
              </a:spcBef>
              <a:spcAft>
                <a:spcPct val="0"/>
              </a:spcAft>
              <a:buFontTx/>
              <a:buNone/>
              <a:defRPr sz="24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buBlip>
              <a:defRPr sz="2000" kern="1200">
                <a:solidFill>
                  <a:schemeClr val="tx1"/>
                </a:solidFill>
                <a:latin typeface="+mn-lt"/>
                <a:ea typeface="+mn-ea"/>
                <a:cs typeface="+mn-cs"/>
              </a:defRPr>
            </a:lvl2pPr>
            <a:lvl3pPr marL="914400" indent="0" algn="l" rtl="0" eaLnBrk="0" fontAlgn="base" hangingPunct="0">
              <a:spcBef>
                <a:spcPct val="20000"/>
              </a:spcBef>
              <a:spcAft>
                <a:spcPct val="0"/>
              </a:spcAft>
              <a:buFontTx/>
              <a:buNone/>
              <a:defRPr sz="1800" kern="1200">
                <a:solidFill>
                  <a:schemeClr val="tx1"/>
                </a:solidFill>
                <a:latin typeface="+mn-lt"/>
                <a:ea typeface="+mn-ea"/>
                <a:cs typeface="+mn-cs"/>
              </a:defRPr>
            </a:lvl3pPr>
            <a:lvl4pPr marL="1371600" indent="0" algn="l" rtl="0" eaLnBrk="0" fontAlgn="base" hangingPunct="0">
              <a:spcBef>
                <a:spcPct val="20000"/>
              </a:spcBef>
              <a:spcAft>
                <a:spcPct val="0"/>
              </a:spcAft>
              <a:buFontTx/>
              <a:buNone/>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r:embed="rId4">
                  <a:extLst>
                    <a:ext uri="{96DAC541-7B7A-43D3-8B79-37D633B846F1}">
                      <asvg:svgBlip xmlns:asvg="http://schemas.microsoft.com/office/drawing/2016/SVG/main" r:embed="rId5"/>
                    </a:ext>
                  </a:extLst>
                </a:blip>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spcAft>
                <a:spcPts val="1200"/>
              </a:spcAft>
            </a:pPr>
            <a:r>
              <a:rPr lang="en-GB" sz="1400" dirty="0">
                <a:solidFill>
                  <a:schemeClr val="tx1"/>
                </a:solidFill>
              </a:rPr>
              <a:t>Wayne </a:t>
            </a:r>
            <a:r>
              <a:rPr lang="en-GB" sz="1400" dirty="0" err="1">
                <a:solidFill>
                  <a:schemeClr val="tx1"/>
                </a:solidFill>
              </a:rPr>
              <a:t>Draii</a:t>
            </a:r>
            <a:br>
              <a:rPr lang="en-GB" sz="1400" b="0" dirty="0">
                <a:solidFill>
                  <a:schemeClr val="tx1"/>
                </a:solidFill>
              </a:rPr>
            </a:br>
            <a:r>
              <a:rPr lang="en-GB" sz="1400" b="0" dirty="0">
                <a:solidFill>
                  <a:schemeClr val="tx1"/>
                </a:solidFill>
              </a:rPr>
              <a:t>Nelson Mandela University, South Africa</a:t>
            </a:r>
          </a:p>
          <a:p>
            <a:pPr>
              <a:spcBef>
                <a:spcPts val="600"/>
              </a:spcBef>
              <a:spcAft>
                <a:spcPts val="1200"/>
              </a:spcAft>
            </a:pPr>
            <a:r>
              <a:rPr lang="en-GB" sz="1400" dirty="0">
                <a:solidFill>
                  <a:schemeClr val="tx1"/>
                </a:solidFill>
              </a:rPr>
              <a:t>Taha Elhag</a:t>
            </a:r>
            <a:br>
              <a:rPr lang="en-GB" sz="1400" b="0" dirty="0">
                <a:solidFill>
                  <a:schemeClr val="tx1"/>
                </a:solidFill>
              </a:rPr>
            </a:br>
            <a:r>
              <a:rPr lang="en-GB" sz="1400" b="0" dirty="0">
                <a:solidFill>
                  <a:schemeClr val="tx1"/>
                </a:solidFill>
              </a:rPr>
              <a:t>Heriot-Watt University (Dubai), UAE</a:t>
            </a:r>
          </a:p>
          <a:p>
            <a:pPr>
              <a:spcBef>
                <a:spcPts val="600"/>
              </a:spcBef>
              <a:spcAft>
                <a:spcPts val="1200"/>
              </a:spcAft>
            </a:pPr>
            <a:r>
              <a:rPr lang="en-GB" sz="1400" dirty="0">
                <a:solidFill>
                  <a:schemeClr val="tx1"/>
                </a:solidFill>
              </a:rPr>
              <a:t>Hisham Elkadi</a:t>
            </a:r>
            <a:br>
              <a:rPr lang="en-GB" sz="1400" b="0" dirty="0">
                <a:solidFill>
                  <a:schemeClr val="tx1"/>
                </a:solidFill>
              </a:rPr>
            </a:br>
            <a:r>
              <a:rPr lang="en-GB" sz="1400" b="0" dirty="0">
                <a:solidFill>
                  <a:schemeClr val="tx1"/>
                </a:solidFill>
              </a:rPr>
              <a:t>University of Salford, UK</a:t>
            </a:r>
          </a:p>
          <a:p>
            <a:pPr>
              <a:spcBef>
                <a:spcPts val="600"/>
              </a:spcBef>
              <a:spcAft>
                <a:spcPts val="1200"/>
              </a:spcAft>
            </a:pPr>
            <a:r>
              <a:rPr lang="en-GB" sz="1400" dirty="0">
                <a:solidFill>
                  <a:schemeClr val="tx1"/>
                </a:solidFill>
              </a:rPr>
              <a:t>Dongping Fang</a:t>
            </a:r>
            <a:br>
              <a:rPr lang="en-GB" sz="1400" b="0" dirty="0">
                <a:solidFill>
                  <a:schemeClr val="tx1"/>
                </a:solidFill>
              </a:rPr>
            </a:br>
            <a:r>
              <a:rPr lang="en-GB" sz="1400" b="0" dirty="0">
                <a:solidFill>
                  <a:schemeClr val="tx1"/>
                </a:solidFill>
              </a:rPr>
              <a:t>Tsinghua University, China</a:t>
            </a:r>
          </a:p>
          <a:p>
            <a:pPr>
              <a:spcBef>
                <a:spcPts val="600"/>
              </a:spcBef>
              <a:spcAft>
                <a:spcPts val="1200"/>
              </a:spcAft>
            </a:pPr>
            <a:r>
              <a:rPr lang="en-GB" sz="1400" dirty="0">
                <a:solidFill>
                  <a:schemeClr val="tx1"/>
                </a:solidFill>
              </a:rPr>
              <a:t>Bart </a:t>
            </a:r>
            <a:r>
              <a:rPr lang="en-GB" sz="1400" dirty="0" err="1">
                <a:solidFill>
                  <a:schemeClr val="tx1"/>
                </a:solidFill>
              </a:rPr>
              <a:t>Ingelaere</a:t>
            </a:r>
            <a:br>
              <a:rPr lang="en-GB" sz="1400" b="0" dirty="0">
                <a:solidFill>
                  <a:schemeClr val="tx1"/>
                </a:solidFill>
              </a:rPr>
            </a:br>
            <a:r>
              <a:rPr lang="en-GB" sz="1400" b="0" dirty="0" err="1">
                <a:solidFill>
                  <a:schemeClr val="tx1"/>
                </a:solidFill>
              </a:rPr>
              <a:t>Buildwise</a:t>
            </a:r>
            <a:r>
              <a:rPr lang="en-GB" sz="1400" b="0" dirty="0">
                <a:solidFill>
                  <a:schemeClr val="tx1"/>
                </a:solidFill>
              </a:rPr>
              <a:t>, Belgium</a:t>
            </a:r>
          </a:p>
          <a:p>
            <a:pPr>
              <a:spcBef>
                <a:spcPts val="600"/>
              </a:spcBef>
              <a:spcAft>
                <a:spcPts val="1200"/>
              </a:spcAft>
            </a:pPr>
            <a:r>
              <a:rPr lang="en-GB" sz="1400" dirty="0">
                <a:solidFill>
                  <a:schemeClr val="tx1"/>
                </a:solidFill>
              </a:rPr>
              <a:t>Huub </a:t>
            </a:r>
            <a:r>
              <a:rPr lang="en-GB" sz="1400" dirty="0" err="1">
                <a:solidFill>
                  <a:schemeClr val="tx1"/>
                </a:solidFill>
              </a:rPr>
              <a:t>Keizers</a:t>
            </a:r>
            <a:br>
              <a:rPr lang="en-GB" sz="1400" b="0" dirty="0">
                <a:solidFill>
                  <a:schemeClr val="tx1"/>
                </a:solidFill>
              </a:rPr>
            </a:br>
            <a:r>
              <a:rPr lang="en-GB" sz="1400" b="0" dirty="0">
                <a:solidFill>
                  <a:schemeClr val="tx1"/>
                </a:solidFill>
              </a:rPr>
              <a:t>TNO, Netherlands</a:t>
            </a:r>
          </a:p>
          <a:p>
            <a:pPr>
              <a:spcBef>
                <a:spcPts val="600"/>
              </a:spcBef>
              <a:spcAft>
                <a:spcPts val="1200"/>
              </a:spcAft>
            </a:pPr>
            <a:r>
              <a:rPr lang="en-GB" sz="1400" dirty="0">
                <a:solidFill>
                  <a:schemeClr val="tx1"/>
                </a:solidFill>
              </a:rPr>
              <a:t>Thomas </a:t>
            </a:r>
            <a:r>
              <a:rPr lang="en-GB" sz="1400" dirty="0" err="1">
                <a:solidFill>
                  <a:schemeClr val="tx1"/>
                </a:solidFill>
              </a:rPr>
              <a:t>Kirmayr</a:t>
            </a:r>
            <a:br>
              <a:rPr lang="en-GB" sz="1400" b="0" dirty="0">
                <a:solidFill>
                  <a:schemeClr val="tx1"/>
                </a:solidFill>
              </a:rPr>
            </a:br>
            <a:r>
              <a:rPr lang="en-GB" sz="1400" b="0" dirty="0">
                <a:solidFill>
                  <a:schemeClr val="tx1"/>
                </a:solidFill>
              </a:rPr>
              <a:t>Fraunhofer Information </a:t>
            </a:r>
            <a:r>
              <a:rPr lang="en-GB" sz="1400" b="0" dirty="0" err="1">
                <a:solidFill>
                  <a:schemeClr val="tx1"/>
                </a:solidFill>
              </a:rPr>
              <a:t>Center</a:t>
            </a:r>
            <a:r>
              <a:rPr lang="en-GB" sz="1400" b="0" dirty="0">
                <a:solidFill>
                  <a:schemeClr val="tx1"/>
                </a:solidFill>
              </a:rPr>
              <a:t> </a:t>
            </a:r>
            <a:br>
              <a:rPr lang="en-GB" sz="1400" b="0" dirty="0">
                <a:solidFill>
                  <a:schemeClr val="tx1"/>
                </a:solidFill>
              </a:rPr>
            </a:br>
            <a:r>
              <a:rPr lang="en-GB" sz="1400" b="0" dirty="0">
                <a:solidFill>
                  <a:schemeClr val="tx1"/>
                </a:solidFill>
              </a:rPr>
              <a:t>for Planning and Building IRB, Germany </a:t>
            </a:r>
          </a:p>
          <a:p>
            <a:pPr>
              <a:spcBef>
                <a:spcPts val="600"/>
              </a:spcBef>
              <a:spcAft>
                <a:spcPts val="1200"/>
              </a:spcAft>
            </a:pPr>
            <a:r>
              <a:rPr lang="en-GB" sz="1400" dirty="0">
                <a:solidFill>
                  <a:schemeClr val="tx1"/>
                </a:solidFill>
              </a:rPr>
              <a:t>Michael Lacasse</a:t>
            </a:r>
            <a:br>
              <a:rPr lang="en-GB" sz="1400" b="0" dirty="0">
                <a:solidFill>
                  <a:schemeClr val="tx1"/>
                </a:solidFill>
              </a:rPr>
            </a:br>
            <a:r>
              <a:rPr lang="en-GB" sz="1400" b="0" dirty="0">
                <a:solidFill>
                  <a:schemeClr val="tx1"/>
                </a:solidFill>
              </a:rPr>
              <a:t>NRC, Canada</a:t>
            </a:r>
          </a:p>
          <a:p>
            <a:pPr>
              <a:spcBef>
                <a:spcPts val="600"/>
              </a:spcBef>
              <a:spcAft>
                <a:spcPts val="1200"/>
              </a:spcAft>
            </a:pPr>
            <a:r>
              <a:rPr lang="en-GB" sz="1400" dirty="0" err="1">
                <a:solidFill>
                  <a:schemeClr val="tx1"/>
                </a:solidFill>
              </a:rPr>
              <a:t>Göran</a:t>
            </a:r>
            <a:r>
              <a:rPr lang="en-GB" sz="1400" dirty="0">
                <a:solidFill>
                  <a:schemeClr val="tx1"/>
                </a:solidFill>
              </a:rPr>
              <a:t> Lindahl</a:t>
            </a:r>
            <a:br>
              <a:rPr lang="en-GB" sz="1400" b="0" dirty="0">
                <a:solidFill>
                  <a:schemeClr val="tx1"/>
                </a:solidFill>
              </a:rPr>
            </a:br>
            <a:r>
              <a:rPr lang="en-GB" sz="1400" b="0" dirty="0">
                <a:solidFill>
                  <a:schemeClr val="tx1"/>
                </a:solidFill>
              </a:rPr>
              <a:t>Chalmers University of Technology, Sweden</a:t>
            </a:r>
          </a:p>
          <a:p>
            <a:pPr>
              <a:spcBef>
                <a:spcPts val="600"/>
              </a:spcBef>
              <a:spcAft>
                <a:spcPts val="1200"/>
              </a:spcAft>
            </a:pPr>
            <a:r>
              <a:rPr lang="en-GB" sz="1400" dirty="0">
                <a:solidFill>
                  <a:schemeClr val="tx1"/>
                </a:solidFill>
              </a:rPr>
              <a:t>Kathy Michell</a:t>
            </a:r>
            <a:br>
              <a:rPr lang="en-GB" sz="1400" b="0" dirty="0">
                <a:solidFill>
                  <a:schemeClr val="tx1"/>
                </a:solidFill>
              </a:rPr>
            </a:br>
            <a:r>
              <a:rPr lang="en-GB" sz="1400" b="0" dirty="0">
                <a:solidFill>
                  <a:schemeClr val="tx1"/>
                </a:solidFill>
              </a:rPr>
              <a:t>University of Cape Town, South Africa</a:t>
            </a:r>
          </a:p>
          <a:p>
            <a:pPr>
              <a:spcBef>
                <a:spcPts val="600"/>
              </a:spcBef>
              <a:spcAft>
                <a:spcPts val="1200"/>
              </a:spcAft>
            </a:pPr>
            <a:r>
              <a:rPr lang="en-GB" sz="1400" dirty="0" err="1">
                <a:solidFill>
                  <a:schemeClr val="tx1"/>
                </a:solidFill>
              </a:rPr>
              <a:t>Piia</a:t>
            </a:r>
            <a:r>
              <a:rPr lang="en-GB" sz="1400" dirty="0">
                <a:solidFill>
                  <a:schemeClr val="tx1"/>
                </a:solidFill>
              </a:rPr>
              <a:t> </a:t>
            </a:r>
            <a:r>
              <a:rPr lang="en-GB" sz="1400" dirty="0" err="1">
                <a:solidFill>
                  <a:schemeClr val="tx1"/>
                </a:solidFill>
              </a:rPr>
              <a:t>Sormunen</a:t>
            </a:r>
            <a:br>
              <a:rPr lang="en-GB" sz="1400" b="0" dirty="0">
                <a:solidFill>
                  <a:schemeClr val="tx1"/>
                </a:solidFill>
              </a:rPr>
            </a:br>
            <a:r>
              <a:rPr lang="en-GB" sz="1400" b="0" dirty="0">
                <a:solidFill>
                  <a:schemeClr val="tx1"/>
                </a:solidFill>
              </a:rPr>
              <a:t>Tampere University Foundation, Finland </a:t>
            </a:r>
          </a:p>
          <a:p>
            <a:pPr>
              <a:spcBef>
                <a:spcPts val="600"/>
              </a:spcBef>
              <a:spcAft>
                <a:spcPts val="1200"/>
              </a:spcAft>
            </a:pPr>
            <a:endParaRPr lang="en-GB" sz="1400" b="0" dirty="0">
              <a:solidFill>
                <a:schemeClr val="tx1"/>
              </a:solidFill>
            </a:endParaRPr>
          </a:p>
          <a:p>
            <a:pPr>
              <a:spcBef>
                <a:spcPts val="600"/>
              </a:spcBef>
              <a:spcAft>
                <a:spcPts val="1200"/>
              </a:spcAft>
            </a:pPr>
            <a:r>
              <a:rPr lang="en-GB" sz="1400" dirty="0">
                <a:solidFill>
                  <a:schemeClr val="tx1"/>
                </a:solidFill>
              </a:rPr>
              <a:t>Monty </a:t>
            </a:r>
            <a:r>
              <a:rPr lang="en-GB" sz="1400" dirty="0" err="1">
                <a:solidFill>
                  <a:schemeClr val="tx1"/>
                </a:solidFill>
              </a:rPr>
              <a:t>Sutrisna</a:t>
            </a:r>
            <a:br>
              <a:rPr lang="en-GB" sz="1400" b="0" dirty="0">
                <a:solidFill>
                  <a:schemeClr val="tx1"/>
                </a:solidFill>
              </a:rPr>
            </a:br>
            <a:r>
              <a:rPr lang="en-GB" sz="1400" b="0" dirty="0">
                <a:solidFill>
                  <a:schemeClr val="tx1"/>
                </a:solidFill>
              </a:rPr>
              <a:t>Massey University, New Zealand</a:t>
            </a:r>
          </a:p>
          <a:p>
            <a:pPr>
              <a:spcBef>
                <a:spcPts val="600"/>
              </a:spcBef>
              <a:spcAft>
                <a:spcPts val="1200"/>
              </a:spcAft>
            </a:pPr>
            <a:r>
              <a:rPr lang="en-GB" sz="1400" dirty="0">
                <a:solidFill>
                  <a:schemeClr val="tx1"/>
                </a:solidFill>
              </a:rPr>
              <a:t>Janne </a:t>
            </a:r>
            <a:r>
              <a:rPr lang="en-GB" sz="1400" dirty="0" err="1">
                <a:solidFill>
                  <a:schemeClr val="tx1"/>
                </a:solidFill>
              </a:rPr>
              <a:t>Tahtikunnas</a:t>
            </a:r>
            <a:br>
              <a:rPr lang="en-GB" sz="1400" b="0" dirty="0">
                <a:solidFill>
                  <a:schemeClr val="tx1"/>
                </a:solidFill>
              </a:rPr>
            </a:br>
            <a:r>
              <a:rPr lang="en-GB" sz="1400" b="0" dirty="0">
                <a:solidFill>
                  <a:schemeClr val="tx1"/>
                </a:solidFill>
              </a:rPr>
              <a:t>RIL - Finnish Association of Civil Engineers, Finland</a:t>
            </a:r>
          </a:p>
          <a:p>
            <a:pPr>
              <a:spcBef>
                <a:spcPts val="600"/>
              </a:spcBef>
              <a:spcAft>
                <a:spcPts val="1200"/>
              </a:spcAft>
            </a:pPr>
            <a:r>
              <a:rPr lang="en-GB" sz="1400" dirty="0">
                <a:solidFill>
                  <a:schemeClr val="tx1"/>
                </a:solidFill>
              </a:rPr>
              <a:t>Anita </a:t>
            </a:r>
            <a:r>
              <a:rPr lang="en-GB" sz="1400" dirty="0" err="1">
                <a:solidFill>
                  <a:schemeClr val="tx1"/>
                </a:solidFill>
              </a:rPr>
              <a:t>Terjék</a:t>
            </a:r>
            <a:br>
              <a:rPr lang="en-GB" sz="1400" b="0" dirty="0">
                <a:solidFill>
                  <a:schemeClr val="tx1"/>
                </a:solidFill>
              </a:rPr>
            </a:br>
            <a:r>
              <a:rPr lang="en-GB" sz="1400" b="0" dirty="0">
                <a:solidFill>
                  <a:schemeClr val="tx1"/>
                </a:solidFill>
              </a:rPr>
              <a:t>ÉMI, Hungary</a:t>
            </a:r>
          </a:p>
          <a:p>
            <a:pPr>
              <a:spcBef>
                <a:spcPts val="600"/>
              </a:spcBef>
              <a:spcAft>
                <a:spcPts val="1200"/>
              </a:spcAft>
            </a:pPr>
            <a:r>
              <a:rPr lang="en-GB" sz="1400" dirty="0">
                <a:solidFill>
                  <a:schemeClr val="tx1"/>
                </a:solidFill>
              </a:rPr>
              <a:t>Eduardo Toledo</a:t>
            </a:r>
            <a:br>
              <a:rPr lang="en-GB" sz="1400" b="0" dirty="0">
                <a:solidFill>
                  <a:schemeClr val="tx1"/>
                </a:solidFill>
              </a:rPr>
            </a:br>
            <a:r>
              <a:rPr lang="en-GB" sz="1400" b="0" dirty="0">
                <a:solidFill>
                  <a:schemeClr val="tx1"/>
                </a:solidFill>
              </a:rPr>
              <a:t>University of São Paulo - Escola </a:t>
            </a:r>
            <a:r>
              <a:rPr lang="en-GB" sz="1400" b="0" dirty="0" err="1">
                <a:solidFill>
                  <a:schemeClr val="tx1"/>
                </a:solidFill>
              </a:rPr>
              <a:t>Politécnica</a:t>
            </a:r>
            <a:r>
              <a:rPr lang="en-GB" sz="1400" b="0" dirty="0">
                <a:solidFill>
                  <a:schemeClr val="tx1"/>
                </a:solidFill>
              </a:rPr>
              <a:t>, Brazil</a:t>
            </a:r>
          </a:p>
          <a:p>
            <a:pPr>
              <a:spcBef>
                <a:spcPts val="600"/>
              </a:spcBef>
              <a:spcAft>
                <a:spcPts val="1200"/>
              </a:spcAft>
            </a:pPr>
            <a:r>
              <a:rPr lang="en-GB" sz="1400" dirty="0">
                <a:solidFill>
                  <a:schemeClr val="tx1"/>
                </a:solidFill>
              </a:rPr>
              <a:t>Tarek Zayed</a:t>
            </a:r>
            <a:br>
              <a:rPr lang="en-GB" sz="1400" b="0" dirty="0">
                <a:solidFill>
                  <a:schemeClr val="tx1"/>
                </a:solidFill>
              </a:rPr>
            </a:br>
            <a:r>
              <a:rPr lang="en-GB" sz="1400" b="0" dirty="0">
                <a:solidFill>
                  <a:schemeClr val="tx1"/>
                </a:solidFill>
              </a:rPr>
              <a:t>Hong Kong Polytechnic University, China</a:t>
            </a:r>
          </a:p>
          <a:p>
            <a:pPr>
              <a:spcBef>
                <a:spcPts val="600"/>
              </a:spcBef>
              <a:spcAft>
                <a:spcPts val="1200"/>
              </a:spcAft>
            </a:pPr>
            <a:endParaRPr lang="en-GB" sz="1400" b="0" dirty="0">
              <a:solidFill>
                <a:schemeClr val="tx1"/>
              </a:solidFill>
            </a:endParaRPr>
          </a:p>
        </p:txBody>
      </p:sp>
    </p:spTree>
    <p:extLst>
      <p:ext uri="{BB962C8B-B14F-4D97-AF65-F5344CB8AC3E}">
        <p14:creationId xmlns:p14="http://schemas.microsoft.com/office/powerpoint/2010/main" val="31555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45216F-BE40-47EF-84DE-A11471CB452B}"/>
              </a:ext>
            </a:extLst>
          </p:cNvPr>
          <p:cNvSpPr>
            <a:spLocks noGrp="1"/>
          </p:cNvSpPr>
          <p:nvPr>
            <p:ph type="title"/>
          </p:nvPr>
        </p:nvSpPr>
        <p:spPr>
          <a:xfrm>
            <a:off x="838200" y="365125"/>
            <a:ext cx="10515600" cy="1325563"/>
          </a:xfrm>
        </p:spPr>
        <p:txBody>
          <a:bodyPr>
            <a:normAutofit/>
          </a:bodyPr>
          <a:lstStyle/>
          <a:p>
            <a:r>
              <a:rPr lang="en-GB"/>
              <a:t>Adding value for global research</a:t>
            </a:r>
          </a:p>
        </p:txBody>
      </p:sp>
      <p:sp>
        <p:nvSpPr>
          <p:cNvPr id="9" name="Text Placeholder 8">
            <a:extLst>
              <a:ext uri="{FF2B5EF4-FFF2-40B4-BE49-F238E27FC236}">
                <a16:creationId xmlns:a16="http://schemas.microsoft.com/office/drawing/2014/main" id="{E19C81A8-6ADE-43A4-A4A0-8574057E3A48}"/>
              </a:ext>
            </a:extLst>
          </p:cNvPr>
          <p:cNvSpPr>
            <a:spLocks noGrp="1"/>
          </p:cNvSpPr>
          <p:nvPr>
            <p:ph idx="1"/>
          </p:nvPr>
        </p:nvSpPr>
        <p:spPr>
          <a:xfrm>
            <a:off x="838200" y="1831100"/>
            <a:ext cx="5518796" cy="4351338"/>
          </a:xfrm>
        </p:spPr>
        <p:txBody>
          <a:bodyPr>
            <a:normAutofit fontScale="70000" lnSpcReduction="20000"/>
          </a:bodyPr>
          <a:lstStyle/>
          <a:p>
            <a:pPr marL="0" indent="0">
              <a:buNone/>
            </a:pPr>
            <a:r>
              <a:rPr lang="en-GB" altLang="en-US" dirty="0">
                <a:sym typeface="MetaPlusBook" charset="0"/>
              </a:rPr>
              <a:t>Global network for collaboration</a:t>
            </a:r>
          </a:p>
          <a:p>
            <a:pPr lvl="1"/>
            <a:r>
              <a:rPr lang="en-GB" altLang="en-US" dirty="0">
                <a:sym typeface="MetaPlusBook" charset="0"/>
              </a:rPr>
              <a:t>41 expert Working Commissions &amp; Task Groups</a:t>
            </a:r>
          </a:p>
          <a:p>
            <a:pPr lvl="1"/>
            <a:r>
              <a:rPr lang="en-GB" altLang="en-US" dirty="0">
                <a:sym typeface="MetaPlusBook" charset="0"/>
              </a:rPr>
              <a:t>Conferences, webinars, publications, 32 partner journals, research roadmaps, research database (30,000 papers) </a:t>
            </a:r>
          </a:p>
          <a:p>
            <a:pPr lvl="1"/>
            <a:r>
              <a:rPr lang="en-GB" altLang="en-US" dirty="0">
                <a:sym typeface="MetaPlusBook" charset="0"/>
              </a:rPr>
              <a:t>World Building Congress 2025</a:t>
            </a:r>
          </a:p>
          <a:p>
            <a:endParaRPr lang="en-GB" altLang="en-US" dirty="0">
              <a:sym typeface="MetaPlusBook" charset="0"/>
            </a:endParaRPr>
          </a:p>
          <a:p>
            <a:pPr marL="0" indent="0">
              <a:buNone/>
            </a:pPr>
            <a:r>
              <a:rPr lang="en-GB" altLang="en-US" dirty="0">
                <a:sym typeface="MetaPlusBook" charset="0"/>
              </a:rPr>
              <a:t>Supporting tomorrow’s talent</a:t>
            </a:r>
          </a:p>
          <a:p>
            <a:pPr lvl="1"/>
            <a:r>
              <a:rPr lang="en-GB" altLang="en-US" dirty="0">
                <a:sym typeface="MetaPlusBook" charset="0"/>
              </a:rPr>
              <a:t>20 Student Chapters</a:t>
            </a:r>
          </a:p>
          <a:p>
            <a:pPr lvl="1"/>
            <a:r>
              <a:rPr lang="en-GB" altLang="en-US" dirty="0">
                <a:sym typeface="MetaPlusBook" charset="0"/>
              </a:rPr>
              <a:t>New global network for Early Career Researchers</a:t>
            </a:r>
          </a:p>
          <a:p>
            <a:pPr lvl="1"/>
            <a:r>
              <a:rPr lang="en-GB" altLang="en-US" dirty="0">
                <a:sym typeface="MetaPlusBook" charset="0"/>
              </a:rPr>
              <a:t>Awards</a:t>
            </a:r>
          </a:p>
          <a:p>
            <a:pPr lvl="1"/>
            <a:r>
              <a:rPr lang="en-GB" altLang="en-US" dirty="0">
                <a:sym typeface="MetaPlusBook" charset="0"/>
              </a:rPr>
              <a:t>CIB on YouTube (</a:t>
            </a:r>
            <a:r>
              <a:rPr lang="en-GB" sz="2400" dirty="0"/>
              <a:t>@CIBSecretariat)</a:t>
            </a:r>
            <a:endParaRPr lang="en-GB" altLang="en-US" dirty="0">
              <a:sym typeface="MetaPlusBook" charset="0"/>
            </a:endParaRPr>
          </a:p>
          <a:p>
            <a:endParaRPr lang="en-GB" altLang="en-US" dirty="0">
              <a:sym typeface="MetaPlusBook" charset="0"/>
            </a:endParaRPr>
          </a:p>
          <a:p>
            <a:pPr marL="0" indent="0">
              <a:buNone/>
            </a:pPr>
            <a:r>
              <a:rPr lang="en-GB" altLang="en-US" dirty="0">
                <a:sym typeface="MetaPlusBook" charset="0"/>
              </a:rPr>
              <a:t>Campaigning on issues which matter, </a:t>
            </a:r>
            <a:r>
              <a:rPr lang="en-GB" altLang="en-US" dirty="0" err="1">
                <a:sym typeface="MetaPlusBook" charset="0"/>
              </a:rPr>
              <a:t>eg</a:t>
            </a:r>
            <a:r>
              <a:rPr lang="en-GB" altLang="en-US" dirty="0">
                <a:sym typeface="MetaPlusBook" charset="0"/>
              </a:rPr>
              <a:t> </a:t>
            </a:r>
            <a:br>
              <a:rPr lang="en-GB" altLang="en-US" dirty="0">
                <a:sym typeface="MetaPlusBook" charset="0"/>
              </a:rPr>
            </a:br>
            <a:r>
              <a:rPr lang="en-GB" altLang="en-US" dirty="0">
                <a:sym typeface="MetaPlusBook" charset="0"/>
              </a:rPr>
              <a:t>impact, research classification</a:t>
            </a:r>
          </a:p>
        </p:txBody>
      </p:sp>
      <p:pic>
        <p:nvPicPr>
          <p:cNvPr id="3" name="Picture 2" descr="A screenshot of a video game&#10;&#10;Description automatically generated">
            <a:extLst>
              <a:ext uri="{FF2B5EF4-FFF2-40B4-BE49-F238E27FC236}">
                <a16:creationId xmlns:a16="http://schemas.microsoft.com/office/drawing/2014/main" id="{ED681D70-93C8-DD3F-5644-449CD056A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1565" y="1833400"/>
            <a:ext cx="2715490" cy="4209010"/>
          </a:xfrm>
          <a:prstGeom prst="rect">
            <a:avLst/>
          </a:prstGeom>
        </p:spPr>
      </p:pic>
    </p:spTree>
    <p:extLst>
      <p:ext uri="{BB962C8B-B14F-4D97-AF65-F5344CB8AC3E}">
        <p14:creationId xmlns:p14="http://schemas.microsoft.com/office/powerpoint/2010/main" val="193577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D39773-7F36-47DA-8885-30A11843AFA7}"/>
              </a:ext>
            </a:extLst>
          </p:cNvPr>
          <p:cNvSpPr>
            <a:spLocks noGrp="1"/>
          </p:cNvSpPr>
          <p:nvPr>
            <p:ph type="title"/>
          </p:nvPr>
        </p:nvSpPr>
        <p:spPr>
          <a:xfrm>
            <a:off x="258618" y="365125"/>
            <a:ext cx="11095182" cy="1325563"/>
          </a:xfrm>
        </p:spPr>
        <p:txBody>
          <a:bodyPr>
            <a:noAutofit/>
          </a:bodyPr>
          <a:lstStyle/>
          <a:p>
            <a:r>
              <a:rPr lang="en-GB" sz="4000"/>
              <a:t>Working Commissions and Task Groups (2024)</a:t>
            </a:r>
          </a:p>
        </p:txBody>
      </p:sp>
      <p:sp>
        <p:nvSpPr>
          <p:cNvPr id="6" name="Content Placeholder 3">
            <a:extLst>
              <a:ext uri="{FF2B5EF4-FFF2-40B4-BE49-F238E27FC236}">
                <a16:creationId xmlns:a16="http://schemas.microsoft.com/office/drawing/2014/main" id="{B4EEDF2E-CFBA-41D2-96DE-00B2836F3710}"/>
              </a:ext>
            </a:extLst>
          </p:cNvPr>
          <p:cNvSpPr txBox="1">
            <a:spLocks/>
          </p:cNvSpPr>
          <p:nvPr/>
        </p:nvSpPr>
        <p:spPr bwMode="auto">
          <a:xfrm>
            <a:off x="3189605" y="1463168"/>
            <a:ext cx="2967540" cy="528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01597" defTabSz="1219170">
              <a:spcAft>
                <a:spcPts val="400"/>
              </a:spcAft>
              <a:buClr>
                <a:srgbClr val="000000"/>
              </a:buClr>
              <a:defRPr/>
            </a:pPr>
            <a:r>
              <a:rPr lang="en-GB" sz="1600" b="1" kern="0" dirty="0">
                <a:latin typeface="Calibri" panose="020F0502020204030204"/>
                <a:cs typeface="Arial"/>
                <a:sym typeface="Arial"/>
              </a:rPr>
              <a:t>Facilities Management </a:t>
            </a:r>
            <a:r>
              <a:rPr lang="en-GB" sz="1600" kern="0" dirty="0">
                <a:latin typeface="Calibri" panose="020F0502020204030204"/>
                <a:cs typeface="Arial"/>
                <a:sym typeface="Arial"/>
              </a:rPr>
              <a:t>and Maintenance</a:t>
            </a:r>
          </a:p>
          <a:p>
            <a:pPr marL="101597" defTabSz="1219170">
              <a:spcAft>
                <a:spcPts val="400"/>
              </a:spcAft>
              <a:buClr>
                <a:srgbClr val="000000"/>
              </a:buClr>
              <a:defRPr/>
            </a:pPr>
            <a:r>
              <a:rPr lang="en-GB" sz="1600" b="1" kern="0" dirty="0">
                <a:latin typeface="Calibri" panose="020F0502020204030204"/>
                <a:cs typeface="Arial"/>
                <a:sym typeface="Arial"/>
              </a:rPr>
              <a:t>Fire Safety</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Global Construction Data</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Heat and Moisture Transfer in Buildings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Informal Settlements and Affordable Housing</a:t>
            </a:r>
          </a:p>
          <a:p>
            <a:pPr marL="101597" defTabSz="1219170">
              <a:spcBef>
                <a:spcPts val="0"/>
              </a:spcBef>
              <a:spcAft>
                <a:spcPts val="400"/>
              </a:spcAft>
              <a:buClr>
                <a:srgbClr val="000000"/>
              </a:buClr>
              <a:defRPr/>
            </a:pPr>
            <a:r>
              <a:rPr lang="en-GB" sz="1600" b="0" dirty="0">
                <a:solidFill>
                  <a:schemeClr val="tx1"/>
                </a:solidFill>
                <a:latin typeface="Calibri" panose="020F0502020204030204"/>
                <a:sym typeface="Arial"/>
              </a:rPr>
              <a:t>Information and </a:t>
            </a:r>
            <a:r>
              <a:rPr lang="en-GB" sz="1600" dirty="0">
                <a:solidFill>
                  <a:schemeClr val="tx1"/>
                </a:solidFill>
                <a:latin typeface="Calibri" panose="020F0502020204030204"/>
                <a:sym typeface="Arial"/>
              </a:rPr>
              <a:t>Knowledge Management </a:t>
            </a:r>
            <a:r>
              <a:rPr lang="en-GB" sz="1600" b="0" dirty="0">
                <a:solidFill>
                  <a:schemeClr val="tx1"/>
                </a:solidFill>
                <a:latin typeface="Calibri" panose="020F0502020204030204"/>
                <a:sym typeface="Arial"/>
              </a:rPr>
              <a:t>in Building</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Information Technology </a:t>
            </a:r>
            <a:r>
              <a:rPr lang="en-GB" sz="1600" b="0" dirty="0">
                <a:solidFill>
                  <a:schemeClr val="tx1"/>
                </a:solidFill>
                <a:latin typeface="Calibri" panose="020F0502020204030204"/>
                <a:sym typeface="Arial"/>
              </a:rPr>
              <a:t>for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Innovation </a:t>
            </a:r>
            <a:r>
              <a:rPr lang="en-GB" sz="1600" b="0" dirty="0">
                <a:solidFill>
                  <a:schemeClr val="tx1"/>
                </a:solidFill>
                <a:latin typeface="Calibri" panose="020F0502020204030204"/>
                <a:sym typeface="Arial"/>
              </a:rPr>
              <a:t>in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Intelligent and Responsive Buildings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Law and Dispute Resolution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Nature Based Solutions </a:t>
            </a:r>
            <a:r>
              <a:rPr lang="en-GB" sz="1600" b="0" dirty="0">
                <a:solidFill>
                  <a:schemeClr val="tx1"/>
                </a:solidFill>
                <a:latin typeface="Calibri" panose="020F0502020204030204"/>
                <a:sym typeface="Arial"/>
              </a:rPr>
              <a:t>for Climate Resilient Buildings and Communities</a:t>
            </a:r>
          </a:p>
          <a:p>
            <a:pPr marL="101597" defTabSz="1219170">
              <a:spcBef>
                <a:spcPts val="0"/>
              </a:spcBef>
              <a:spcAft>
                <a:spcPts val="400"/>
              </a:spcAft>
              <a:buClr>
                <a:srgbClr val="000000"/>
              </a:buClr>
              <a:defRPr/>
            </a:pPr>
            <a:endParaRPr lang="en-GB" sz="1600" dirty="0">
              <a:solidFill>
                <a:schemeClr val="tx1"/>
              </a:solidFill>
              <a:latin typeface="Calibri" panose="020F0502020204030204"/>
              <a:sym typeface="Arial"/>
            </a:endParaRPr>
          </a:p>
        </p:txBody>
      </p:sp>
      <p:sp>
        <p:nvSpPr>
          <p:cNvPr id="7" name="Content Placeholder 4">
            <a:extLst>
              <a:ext uri="{FF2B5EF4-FFF2-40B4-BE49-F238E27FC236}">
                <a16:creationId xmlns:a16="http://schemas.microsoft.com/office/drawing/2014/main" id="{306FF6BF-6F10-4630-8066-7894DC479E4C}"/>
              </a:ext>
            </a:extLst>
          </p:cNvPr>
          <p:cNvSpPr txBox="1">
            <a:spLocks/>
          </p:cNvSpPr>
          <p:nvPr/>
        </p:nvSpPr>
        <p:spPr bwMode="auto">
          <a:xfrm>
            <a:off x="8763220" y="1463169"/>
            <a:ext cx="2590580" cy="403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defTabSz="1219170">
              <a:spcAft>
                <a:spcPts val="400"/>
              </a:spcAft>
              <a:buClr>
                <a:srgbClr val="000000"/>
              </a:buClr>
              <a:defRPr/>
            </a:pPr>
            <a:r>
              <a:rPr lang="en-GB" sz="1600" dirty="0">
                <a:solidFill>
                  <a:schemeClr val="tx1"/>
                </a:solidFill>
                <a:latin typeface="Calibri" panose="020F0502020204030204"/>
                <a:sym typeface="Arial"/>
              </a:rPr>
              <a:t>Safety and Health i</a:t>
            </a:r>
            <a:r>
              <a:rPr lang="en-GB" sz="1600" b="0" dirty="0">
                <a:solidFill>
                  <a:schemeClr val="tx1"/>
                </a:solidFill>
                <a:latin typeface="Calibri" panose="020F0502020204030204"/>
                <a:sym typeface="Arial"/>
              </a:rPr>
              <a:t>n Construction</a:t>
            </a:r>
          </a:p>
          <a:p>
            <a:pPr defTabSz="1219170">
              <a:spcAft>
                <a:spcPts val="400"/>
              </a:spcAft>
              <a:buClr>
                <a:srgbClr val="000000"/>
              </a:buClr>
              <a:defRPr/>
            </a:pPr>
            <a:r>
              <a:rPr lang="en-GB" sz="1600" dirty="0">
                <a:solidFill>
                  <a:schemeClr val="tx1"/>
                </a:solidFill>
                <a:latin typeface="Calibri" panose="020F0502020204030204"/>
                <a:sym typeface="Arial"/>
              </a:rPr>
              <a:t>Sandwich Panels</a:t>
            </a:r>
          </a:p>
          <a:p>
            <a:pPr defTabSz="1219170">
              <a:spcAft>
                <a:spcPts val="400"/>
              </a:spcAft>
              <a:buClr>
                <a:srgbClr val="000000"/>
              </a:buClr>
              <a:defRPr/>
            </a:pPr>
            <a:r>
              <a:rPr lang="en-GB" sz="1600" dirty="0">
                <a:solidFill>
                  <a:schemeClr val="tx1"/>
                </a:solidFill>
                <a:latin typeface="Calibri" panose="020F0502020204030204"/>
                <a:sym typeface="Arial"/>
              </a:rPr>
              <a:t>Smart and Sustainable </a:t>
            </a:r>
            <a:r>
              <a:rPr lang="en-GB" sz="1600" b="0" dirty="0">
                <a:solidFill>
                  <a:schemeClr val="tx1"/>
                </a:solidFill>
                <a:latin typeface="Calibri" panose="020F0502020204030204"/>
                <a:sym typeface="Arial"/>
              </a:rPr>
              <a:t>Built Environments</a:t>
            </a:r>
          </a:p>
          <a:p>
            <a:pPr defTabSz="1219170">
              <a:spcAft>
                <a:spcPts val="400"/>
              </a:spcAft>
              <a:buClr>
                <a:srgbClr val="000000"/>
              </a:buClr>
              <a:defRPr/>
            </a:pPr>
            <a:r>
              <a:rPr lang="en-GB" sz="1600" dirty="0">
                <a:solidFill>
                  <a:schemeClr val="tx1"/>
                </a:solidFill>
                <a:latin typeface="Calibri" panose="020F0502020204030204"/>
                <a:sym typeface="Arial"/>
              </a:rPr>
              <a:t>Spatial Planning </a:t>
            </a:r>
            <a:r>
              <a:rPr lang="en-GB" sz="1600" b="0" dirty="0">
                <a:solidFill>
                  <a:schemeClr val="tx1"/>
                </a:solidFill>
                <a:latin typeface="Calibri" panose="020F0502020204030204"/>
                <a:sym typeface="Arial"/>
              </a:rPr>
              <a:t>and Infrastructure Development</a:t>
            </a:r>
          </a:p>
          <a:p>
            <a:pPr defTabSz="1219170">
              <a:spcAft>
                <a:spcPts val="400"/>
              </a:spcAft>
              <a:buClr>
                <a:srgbClr val="000000"/>
              </a:buClr>
              <a:defRPr/>
            </a:pPr>
            <a:r>
              <a:rPr lang="en-GB" sz="1600" dirty="0">
                <a:solidFill>
                  <a:schemeClr val="tx1"/>
                </a:solidFill>
                <a:latin typeface="Calibri" panose="020F0502020204030204"/>
                <a:sym typeface="Arial"/>
              </a:rPr>
              <a:t>Usability of Workplaces</a:t>
            </a:r>
          </a:p>
          <a:p>
            <a:pPr defTabSz="1219170">
              <a:spcAft>
                <a:spcPts val="400"/>
              </a:spcAft>
              <a:buClr>
                <a:srgbClr val="000000"/>
              </a:buClr>
              <a:defRPr/>
            </a:pPr>
            <a:r>
              <a:rPr lang="en-GB" sz="1600" dirty="0">
                <a:solidFill>
                  <a:schemeClr val="tx1"/>
                </a:solidFill>
                <a:latin typeface="Calibri" panose="020F0502020204030204"/>
                <a:sym typeface="Arial"/>
              </a:rPr>
              <a:t>Wall Structures</a:t>
            </a:r>
          </a:p>
          <a:p>
            <a:pPr defTabSz="1219170">
              <a:spcAft>
                <a:spcPts val="400"/>
              </a:spcAft>
              <a:buClr>
                <a:srgbClr val="000000"/>
              </a:buClr>
              <a:defRPr/>
            </a:pPr>
            <a:r>
              <a:rPr lang="en-GB" sz="1600" dirty="0">
                <a:solidFill>
                  <a:schemeClr val="tx1"/>
                </a:solidFill>
                <a:latin typeface="Calibri" panose="020F0502020204030204"/>
                <a:sym typeface="Arial"/>
              </a:rPr>
              <a:t>Water Supply and Drainage</a:t>
            </a:r>
          </a:p>
          <a:p>
            <a:pPr defTabSz="1219170">
              <a:spcAft>
                <a:spcPts val="400"/>
              </a:spcAft>
              <a:buClr>
                <a:srgbClr val="000000"/>
              </a:buClr>
              <a:defRPr/>
            </a:pPr>
            <a:r>
              <a:rPr lang="en-GB" sz="1600" dirty="0">
                <a:solidFill>
                  <a:schemeClr val="tx1"/>
                </a:solidFill>
                <a:latin typeface="Calibri" panose="020F0502020204030204"/>
                <a:sym typeface="Arial"/>
              </a:rPr>
              <a:t>Zero-Carbon</a:t>
            </a:r>
            <a:br>
              <a:rPr lang="en-GB" sz="1600" b="0" dirty="0">
                <a:solidFill>
                  <a:schemeClr val="tx1"/>
                </a:solidFill>
                <a:latin typeface="Calibri" panose="020F0502020204030204"/>
                <a:sym typeface="Arial"/>
              </a:rPr>
            </a:br>
            <a:r>
              <a:rPr lang="en-GB" sz="1600" b="0" dirty="0">
                <a:solidFill>
                  <a:schemeClr val="tx1"/>
                </a:solidFill>
                <a:latin typeface="Calibri" panose="020F0502020204030204"/>
                <a:sym typeface="Arial"/>
              </a:rPr>
              <a:t>Building &amp; Infrastructure </a:t>
            </a:r>
            <a:br>
              <a:rPr lang="en-GB" sz="1600" b="0" dirty="0">
                <a:solidFill>
                  <a:schemeClr val="tx1"/>
                </a:solidFill>
                <a:latin typeface="Calibri" panose="020F0502020204030204"/>
                <a:sym typeface="Arial"/>
              </a:rPr>
            </a:br>
            <a:r>
              <a:rPr lang="en-GB" sz="1600" b="0" dirty="0">
                <a:solidFill>
                  <a:schemeClr val="tx1"/>
                </a:solidFill>
                <a:latin typeface="Calibri" panose="020F0502020204030204"/>
                <a:sym typeface="Arial"/>
              </a:rPr>
              <a:t>Design and Construction</a:t>
            </a:r>
          </a:p>
        </p:txBody>
      </p:sp>
      <p:sp>
        <p:nvSpPr>
          <p:cNvPr id="8" name="Content Placeholder 4">
            <a:extLst>
              <a:ext uri="{FF2B5EF4-FFF2-40B4-BE49-F238E27FC236}">
                <a16:creationId xmlns:a16="http://schemas.microsoft.com/office/drawing/2014/main" id="{2F3719B3-AF0B-4799-BD0C-FD437A410A2F}"/>
              </a:ext>
            </a:extLst>
          </p:cNvPr>
          <p:cNvSpPr txBox="1">
            <a:spLocks/>
          </p:cNvSpPr>
          <p:nvPr/>
        </p:nvSpPr>
        <p:spPr bwMode="auto">
          <a:xfrm>
            <a:off x="6057405" y="1463167"/>
            <a:ext cx="2738508" cy="45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Offsite Construction</a:t>
            </a:r>
            <a:endParaRPr lang="en-GB" sz="1600" b="0" dirty="0">
              <a:solidFill>
                <a:schemeClr val="tx1"/>
              </a:solidFill>
              <a:latin typeface="Calibri" panose="020F0502020204030204"/>
              <a:sym typeface="Arial"/>
            </a:endParaRP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Open Building Implementation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Organisation and </a:t>
            </a:r>
            <a:r>
              <a:rPr lang="en-GB" sz="1600" b="0" dirty="0">
                <a:solidFill>
                  <a:schemeClr val="tx1"/>
                </a:solidFill>
                <a:latin typeface="Calibri" panose="020F0502020204030204"/>
                <a:sym typeface="Arial"/>
              </a:rPr>
              <a:t>Management of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People</a:t>
            </a:r>
            <a:r>
              <a:rPr lang="en-GB" sz="1600" b="0" dirty="0">
                <a:solidFill>
                  <a:schemeClr val="tx1"/>
                </a:solidFill>
                <a:latin typeface="Calibri" panose="020F0502020204030204"/>
                <a:sym typeface="Arial"/>
              </a:rPr>
              <a:t> in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Performance Measurement </a:t>
            </a:r>
            <a:r>
              <a:rPr lang="en-GB" sz="1600" b="0" dirty="0">
                <a:solidFill>
                  <a:schemeClr val="tx1"/>
                </a:solidFill>
                <a:latin typeface="Calibri" panose="020F0502020204030204"/>
                <a:sym typeface="Arial"/>
              </a:rPr>
              <a:t>in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Prediction of Service Life of Building Materials and Components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Procurement</a:t>
            </a:r>
            <a:r>
              <a:rPr lang="en-GB" sz="1600" b="0" dirty="0">
                <a:solidFill>
                  <a:schemeClr val="tx1"/>
                </a:solidFill>
                <a:latin typeface="Calibri" panose="020F0502020204030204"/>
                <a:sym typeface="Arial"/>
              </a:rPr>
              <a:t> Systems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Public Private Partnerships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Residential Studies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Roofing Materials </a:t>
            </a:r>
            <a:r>
              <a:rPr lang="en-GB" sz="1600" b="0" dirty="0">
                <a:solidFill>
                  <a:schemeClr val="tx1"/>
                </a:solidFill>
                <a:latin typeface="Calibri" panose="020F0502020204030204"/>
                <a:sym typeface="Arial"/>
              </a:rPr>
              <a:t>and Systems</a:t>
            </a:r>
          </a:p>
          <a:p>
            <a:pPr defTabSz="1219170">
              <a:spcAft>
                <a:spcPts val="400"/>
              </a:spcAft>
              <a:buClr>
                <a:srgbClr val="000000"/>
              </a:buClr>
              <a:defRPr/>
            </a:pPr>
            <a:endParaRPr lang="en-GB" sz="1600" b="0" dirty="0">
              <a:solidFill>
                <a:schemeClr val="tx1"/>
              </a:solidFill>
              <a:latin typeface="Calibri" panose="020F0502020204030204"/>
              <a:sym typeface="Arial"/>
            </a:endParaRPr>
          </a:p>
          <a:p>
            <a:pPr defTabSz="1219170">
              <a:spcAft>
                <a:spcPts val="400"/>
              </a:spcAft>
              <a:buClr>
                <a:srgbClr val="000000"/>
              </a:buClr>
              <a:defRPr/>
            </a:pPr>
            <a:endParaRPr lang="en-GB" sz="1600" b="0" dirty="0">
              <a:solidFill>
                <a:schemeClr val="tx1"/>
              </a:solidFill>
              <a:latin typeface="Calibri" panose="020F0502020204030204"/>
              <a:sym typeface="Arial"/>
            </a:endParaRPr>
          </a:p>
        </p:txBody>
      </p:sp>
      <p:sp>
        <p:nvSpPr>
          <p:cNvPr id="23" name="TextBox 22">
            <a:extLst>
              <a:ext uri="{FF2B5EF4-FFF2-40B4-BE49-F238E27FC236}">
                <a16:creationId xmlns:a16="http://schemas.microsoft.com/office/drawing/2014/main" id="{B5A5A25A-DB37-CE06-FE21-2416051D8F3E}"/>
              </a:ext>
            </a:extLst>
          </p:cNvPr>
          <p:cNvSpPr txBox="1"/>
          <p:nvPr/>
        </p:nvSpPr>
        <p:spPr>
          <a:xfrm>
            <a:off x="49442" y="1463165"/>
            <a:ext cx="3167803" cy="5283498"/>
          </a:xfrm>
          <a:prstGeom prst="rect">
            <a:avLst/>
          </a:prstGeom>
          <a:noFill/>
        </p:spPr>
        <p:txBody>
          <a:bodyPr wrap="square">
            <a:spAutoFit/>
          </a:bodyPr>
          <a:lstStyle/>
          <a:p>
            <a:pPr marL="101597" defTabSz="1219170">
              <a:spcAft>
                <a:spcPts val="400"/>
              </a:spcAft>
              <a:buClr>
                <a:srgbClr val="000000"/>
              </a:buClr>
              <a:defRPr/>
            </a:pPr>
            <a:r>
              <a:rPr lang="en-GB" sz="1600" b="1" kern="0" dirty="0">
                <a:latin typeface="Calibri" panose="020F0502020204030204"/>
                <a:cs typeface="Arial"/>
                <a:sym typeface="Arial"/>
              </a:rPr>
              <a:t>Architectural Design and Management</a:t>
            </a:r>
          </a:p>
          <a:p>
            <a:pPr marL="101597" defTabSz="1219170">
              <a:spcAft>
                <a:spcPts val="400"/>
              </a:spcAft>
              <a:buClr>
                <a:srgbClr val="000000"/>
              </a:buClr>
              <a:defRPr/>
            </a:pPr>
            <a:r>
              <a:rPr lang="en-GB" sz="1600" b="1" kern="0" dirty="0">
                <a:latin typeface="Calibri" panose="020F0502020204030204"/>
                <a:cs typeface="Arial"/>
                <a:sym typeface="Arial"/>
              </a:rPr>
              <a:t>Building Pathology</a:t>
            </a:r>
          </a:p>
          <a:p>
            <a:pPr marL="101597" defTabSz="1219170">
              <a:spcAft>
                <a:spcPts val="400"/>
              </a:spcAft>
              <a:buClr>
                <a:srgbClr val="000000"/>
              </a:buClr>
              <a:defRPr/>
            </a:pPr>
            <a:r>
              <a:rPr lang="en-GB" sz="1600" b="1" kern="0" dirty="0">
                <a:latin typeface="Calibri" panose="020F0502020204030204"/>
                <a:cs typeface="Arial"/>
                <a:sym typeface="Arial"/>
              </a:rPr>
              <a:t>Clients and Users </a:t>
            </a:r>
            <a:r>
              <a:rPr lang="en-GB" sz="1600" kern="0" dirty="0">
                <a:latin typeface="Calibri" panose="020F0502020204030204"/>
                <a:cs typeface="Arial"/>
                <a:sym typeface="Arial"/>
              </a:rPr>
              <a:t>in Construction</a:t>
            </a:r>
          </a:p>
          <a:p>
            <a:pPr marL="101597" defTabSz="1219170">
              <a:spcAft>
                <a:spcPts val="400"/>
              </a:spcAft>
              <a:buClr>
                <a:srgbClr val="000000"/>
              </a:buClr>
              <a:defRPr/>
            </a:pPr>
            <a:r>
              <a:rPr lang="en-GB" sz="1600" kern="0" dirty="0">
                <a:latin typeface="Calibri" panose="020F0502020204030204"/>
                <a:cs typeface="Arial"/>
                <a:sym typeface="Arial"/>
              </a:rPr>
              <a:t>Construction in </a:t>
            </a:r>
            <a:r>
              <a:rPr lang="en-GB" sz="1600" b="1" kern="0" dirty="0">
                <a:latin typeface="Calibri" panose="020F0502020204030204"/>
                <a:cs typeface="Arial"/>
                <a:sym typeface="Arial"/>
              </a:rPr>
              <a:t>Developing Countries</a:t>
            </a:r>
          </a:p>
          <a:p>
            <a:pPr marL="101597" defTabSz="1219170">
              <a:spcAft>
                <a:spcPts val="400"/>
              </a:spcAft>
              <a:buClr>
                <a:srgbClr val="000000"/>
              </a:buClr>
              <a:defRPr/>
            </a:pPr>
            <a:r>
              <a:rPr lang="en-GB" sz="1600" kern="0" dirty="0">
                <a:latin typeface="Calibri" panose="020F0502020204030204"/>
                <a:cs typeface="Arial"/>
                <a:sym typeface="Arial"/>
              </a:rPr>
              <a:t>Construction Industry </a:t>
            </a:r>
            <a:r>
              <a:rPr lang="en-GB" sz="1600" b="1" kern="0" dirty="0">
                <a:latin typeface="Calibri" panose="020F0502020204030204"/>
                <a:cs typeface="Arial"/>
                <a:sym typeface="Arial"/>
              </a:rPr>
              <a:t>Economics</a:t>
            </a:r>
          </a:p>
          <a:p>
            <a:pPr marL="101597" defTabSz="1219170">
              <a:spcAft>
                <a:spcPts val="400"/>
              </a:spcAft>
              <a:buClr>
                <a:srgbClr val="000000"/>
              </a:buClr>
              <a:defRPr/>
            </a:pPr>
            <a:r>
              <a:rPr lang="en-GB" sz="1600" kern="0" dirty="0">
                <a:latin typeface="Calibri" panose="020F0502020204030204"/>
                <a:cs typeface="Arial"/>
                <a:sym typeface="Arial"/>
              </a:rPr>
              <a:t>Construction </a:t>
            </a:r>
            <a:r>
              <a:rPr lang="en-GB" sz="1600" b="1" kern="0" dirty="0">
                <a:latin typeface="Calibri" panose="020F0502020204030204"/>
                <a:cs typeface="Arial"/>
                <a:sym typeface="Arial"/>
              </a:rPr>
              <a:t>Materials Stewardship</a:t>
            </a:r>
          </a:p>
          <a:p>
            <a:pPr marL="101597" defTabSz="1219170">
              <a:spcAft>
                <a:spcPts val="400"/>
              </a:spcAft>
              <a:buClr>
                <a:srgbClr val="000000"/>
              </a:buClr>
              <a:defRPr/>
            </a:pPr>
            <a:r>
              <a:rPr lang="en-GB" sz="1600" kern="0" dirty="0">
                <a:latin typeface="Calibri" panose="020F0502020204030204"/>
                <a:cs typeface="Arial"/>
                <a:sym typeface="Arial"/>
              </a:rPr>
              <a:t>Creating An </a:t>
            </a:r>
            <a:r>
              <a:rPr lang="en-GB" sz="1600" b="1" kern="0" dirty="0">
                <a:latin typeface="Calibri" panose="020F0502020204030204"/>
                <a:cs typeface="Arial"/>
                <a:sym typeface="Arial"/>
              </a:rPr>
              <a:t>Inclusive Built Environment </a:t>
            </a:r>
            <a:r>
              <a:rPr lang="en-GB" sz="1600" kern="0" dirty="0">
                <a:latin typeface="Calibri" panose="020F0502020204030204"/>
                <a:cs typeface="Arial"/>
                <a:sym typeface="Arial"/>
              </a:rPr>
              <a:t>for Diverse Users’ Needs</a:t>
            </a:r>
          </a:p>
          <a:p>
            <a:pPr marL="101597" defTabSz="1219170">
              <a:spcAft>
                <a:spcPts val="400"/>
              </a:spcAft>
              <a:buClr>
                <a:srgbClr val="000000"/>
              </a:buClr>
              <a:defRPr/>
            </a:pPr>
            <a:r>
              <a:rPr lang="en-GB" sz="1600" b="1" kern="0" dirty="0">
                <a:latin typeface="Calibri" panose="020F0502020204030204"/>
                <a:cs typeface="Arial"/>
                <a:sym typeface="Arial"/>
              </a:rPr>
              <a:t>Culture</a:t>
            </a:r>
            <a:r>
              <a:rPr lang="en-GB" sz="1600" kern="0" dirty="0">
                <a:latin typeface="Calibri" panose="020F0502020204030204"/>
                <a:cs typeface="Arial"/>
                <a:sym typeface="Arial"/>
              </a:rPr>
              <a:t> in Construction</a:t>
            </a:r>
          </a:p>
          <a:p>
            <a:pPr marL="101597" defTabSz="1219170">
              <a:spcAft>
                <a:spcPts val="400"/>
              </a:spcAft>
              <a:buClr>
                <a:srgbClr val="000000"/>
              </a:buClr>
              <a:defRPr/>
            </a:pPr>
            <a:r>
              <a:rPr lang="en-GB" sz="1600" b="1" kern="0" dirty="0">
                <a:latin typeface="Calibri" panose="020F0502020204030204"/>
                <a:cs typeface="Arial"/>
                <a:sym typeface="Arial"/>
              </a:rPr>
              <a:t>Customised Industrial </a:t>
            </a:r>
            <a:r>
              <a:rPr lang="en-GB" sz="1600" kern="0" dirty="0">
                <a:latin typeface="Calibri" panose="020F0502020204030204"/>
                <a:cs typeface="Arial"/>
                <a:sym typeface="Arial"/>
              </a:rPr>
              <a:t>Construction</a:t>
            </a:r>
          </a:p>
          <a:p>
            <a:pPr marL="101597" defTabSz="1219170">
              <a:spcAft>
                <a:spcPts val="400"/>
              </a:spcAft>
              <a:buClr>
                <a:srgbClr val="000000"/>
              </a:buClr>
              <a:defRPr/>
            </a:pPr>
            <a:r>
              <a:rPr lang="en-GB" sz="1600" b="1" kern="0" dirty="0">
                <a:latin typeface="Calibri" panose="020F0502020204030204"/>
                <a:cs typeface="Arial"/>
                <a:sym typeface="Arial"/>
              </a:rPr>
              <a:t>Disasters</a:t>
            </a:r>
            <a:r>
              <a:rPr lang="en-GB" sz="1600" kern="0" dirty="0">
                <a:latin typeface="Calibri" panose="020F0502020204030204"/>
                <a:cs typeface="Arial"/>
                <a:sym typeface="Arial"/>
              </a:rPr>
              <a:t> and the Built Environment</a:t>
            </a:r>
          </a:p>
          <a:p>
            <a:pPr marL="101597" defTabSz="1219170">
              <a:spcAft>
                <a:spcPts val="400"/>
              </a:spcAft>
              <a:buClr>
                <a:srgbClr val="000000"/>
              </a:buClr>
              <a:defRPr/>
            </a:pPr>
            <a:r>
              <a:rPr lang="en-GB" sz="1600" b="1" kern="0" dirty="0">
                <a:latin typeface="Calibri" panose="020F0502020204030204"/>
                <a:cs typeface="Arial"/>
                <a:sym typeface="Arial"/>
              </a:rPr>
              <a:t>Education</a:t>
            </a:r>
            <a:r>
              <a:rPr lang="en-GB" sz="1600" kern="0" dirty="0">
                <a:latin typeface="Calibri" panose="020F0502020204030204"/>
                <a:cs typeface="Arial"/>
                <a:sym typeface="Arial"/>
              </a:rPr>
              <a:t> in the Built Environment</a:t>
            </a:r>
            <a:endParaRPr lang="en-GB" sz="1600" b="1" kern="0" dirty="0">
              <a:latin typeface="Calibri" panose="020F0502020204030204"/>
              <a:cs typeface="Arial"/>
              <a:sym typeface="Arial"/>
            </a:endParaRPr>
          </a:p>
        </p:txBody>
      </p:sp>
      <p:sp>
        <p:nvSpPr>
          <p:cNvPr id="2" name="Oval 1">
            <a:extLst>
              <a:ext uri="{FF2B5EF4-FFF2-40B4-BE49-F238E27FC236}">
                <a16:creationId xmlns:a16="http://schemas.microsoft.com/office/drawing/2014/main" id="{934F9512-DD64-92D0-6D7C-23F2208A0BB1}"/>
              </a:ext>
            </a:extLst>
          </p:cNvPr>
          <p:cNvSpPr/>
          <p:nvPr/>
        </p:nvSpPr>
        <p:spPr>
          <a:xfrm>
            <a:off x="3094839" y="3093535"/>
            <a:ext cx="2895393" cy="670929"/>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8605AFF-7CAE-36AB-453B-CFB314A022C0}"/>
              </a:ext>
            </a:extLst>
          </p:cNvPr>
          <p:cNvSpPr/>
          <p:nvPr/>
        </p:nvSpPr>
        <p:spPr>
          <a:xfrm>
            <a:off x="-28151" y="3383345"/>
            <a:ext cx="2895393" cy="670929"/>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B4623EE-FF44-DF90-7B7A-A83CAAD60664}"/>
              </a:ext>
            </a:extLst>
          </p:cNvPr>
          <p:cNvSpPr/>
          <p:nvPr/>
        </p:nvSpPr>
        <p:spPr>
          <a:xfrm>
            <a:off x="8508550" y="2336153"/>
            <a:ext cx="2895393" cy="670929"/>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qr code with circles&#10;&#10;Description automatically generated">
            <a:extLst>
              <a:ext uri="{FF2B5EF4-FFF2-40B4-BE49-F238E27FC236}">
                <a16:creationId xmlns:a16="http://schemas.microsoft.com/office/drawing/2014/main" id="{AA66DDF6-F3AA-C45B-DC80-4D35EE388206}"/>
              </a:ext>
            </a:extLst>
          </p:cNvPr>
          <p:cNvPicPr>
            <a:picLocks noChangeAspect="1"/>
          </p:cNvPicPr>
          <p:nvPr/>
        </p:nvPicPr>
        <p:blipFill>
          <a:blip r:embed="rId5"/>
          <a:stretch>
            <a:fillRect/>
          </a:stretch>
        </p:blipFill>
        <p:spPr>
          <a:xfrm>
            <a:off x="10965396" y="477656"/>
            <a:ext cx="828000" cy="828000"/>
          </a:xfrm>
          <a:prstGeom prst="rect">
            <a:avLst/>
          </a:prstGeom>
          <a:ln w="3175">
            <a:solidFill>
              <a:schemeClr val="tx1"/>
            </a:solidFill>
          </a:ln>
        </p:spPr>
      </p:pic>
      <p:sp>
        <p:nvSpPr>
          <p:cNvPr id="4" name="Oval 3">
            <a:extLst>
              <a:ext uri="{FF2B5EF4-FFF2-40B4-BE49-F238E27FC236}">
                <a16:creationId xmlns:a16="http://schemas.microsoft.com/office/drawing/2014/main" id="{F847E704-2E75-F02E-FF3A-49DD9EA8CE43}"/>
              </a:ext>
            </a:extLst>
          </p:cNvPr>
          <p:cNvSpPr/>
          <p:nvPr/>
        </p:nvSpPr>
        <p:spPr>
          <a:xfrm>
            <a:off x="8508550" y="4491228"/>
            <a:ext cx="2545824" cy="1096149"/>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C6F20437-A6EA-3BFB-45F3-59C92F81B24D}"/>
              </a:ext>
            </a:extLst>
          </p:cNvPr>
          <p:cNvSpPr/>
          <p:nvPr/>
        </p:nvSpPr>
        <p:spPr>
          <a:xfrm>
            <a:off x="-28150" y="2533488"/>
            <a:ext cx="2895393" cy="670929"/>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963AB0F2-BB9A-3E49-A6C3-0D9395AB96FE}"/>
              </a:ext>
            </a:extLst>
          </p:cNvPr>
          <p:cNvSpPr/>
          <p:nvPr/>
        </p:nvSpPr>
        <p:spPr>
          <a:xfrm>
            <a:off x="2889602" y="5868153"/>
            <a:ext cx="3167803" cy="984812"/>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CAA92077-2BD1-274E-7DDE-E4CEF6191FFA}"/>
              </a:ext>
            </a:extLst>
          </p:cNvPr>
          <p:cNvSpPr/>
          <p:nvPr/>
        </p:nvSpPr>
        <p:spPr>
          <a:xfrm>
            <a:off x="8283875" y="1426311"/>
            <a:ext cx="2843589" cy="618511"/>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FF280D0B-5B03-0A3F-4A54-86DBF06C355C}"/>
              </a:ext>
            </a:extLst>
          </p:cNvPr>
          <p:cNvSpPr/>
          <p:nvPr/>
        </p:nvSpPr>
        <p:spPr>
          <a:xfrm>
            <a:off x="6105446" y="1463165"/>
            <a:ext cx="2031805" cy="371246"/>
          </a:xfrm>
          <a:prstGeom prst="ellipse">
            <a:avLst/>
          </a:prstGeom>
          <a:solidFill>
            <a:schemeClr val="accent5">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267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B5D65E-6C85-8BA4-90DC-6DD7898B049F}"/>
              </a:ext>
            </a:extLst>
          </p:cNvPr>
          <p:cNvSpPr>
            <a:spLocks noGrp="1"/>
          </p:cNvSpPr>
          <p:nvPr>
            <p:ph type="title"/>
          </p:nvPr>
        </p:nvSpPr>
        <p:spPr/>
        <p:txBody>
          <a:bodyPr/>
          <a:lstStyle/>
          <a:p>
            <a:r>
              <a:rPr lang="en-GB" sz="4400"/>
              <a:t>UN Sustainable Development Goals 2015</a:t>
            </a:r>
            <a:endParaRPr lang="en-GB"/>
          </a:p>
        </p:txBody>
      </p:sp>
      <p:pic>
        <p:nvPicPr>
          <p:cNvPr id="5" name="Image" descr="Image">
            <a:extLst>
              <a:ext uri="{FF2B5EF4-FFF2-40B4-BE49-F238E27FC236}">
                <a16:creationId xmlns:a16="http://schemas.microsoft.com/office/drawing/2014/main" id="{47202A24-A9E3-454F-9629-AEFFDFA3DC09}"/>
              </a:ext>
            </a:extLst>
          </p:cNvPr>
          <p:cNvPicPr>
            <a:picLocks noChangeAspect="1"/>
          </p:cNvPicPr>
          <p:nvPr/>
        </p:nvPicPr>
        <p:blipFill>
          <a:blip r:embed="rId4"/>
          <a:stretch>
            <a:fillRect/>
          </a:stretch>
        </p:blipFill>
        <p:spPr>
          <a:xfrm>
            <a:off x="1297208" y="1690688"/>
            <a:ext cx="8347005" cy="4184496"/>
          </a:xfrm>
          <a:prstGeom prst="rect">
            <a:avLst/>
          </a:prstGeom>
          <a:ln w="12700">
            <a:miter lim="400000"/>
          </a:ln>
        </p:spPr>
      </p:pic>
      <p:sp>
        <p:nvSpPr>
          <p:cNvPr id="44" name="Oval 43">
            <a:extLst>
              <a:ext uri="{FF2B5EF4-FFF2-40B4-BE49-F238E27FC236}">
                <a16:creationId xmlns:a16="http://schemas.microsoft.com/office/drawing/2014/main" id="{D53B7CF6-8A88-418A-9130-36CE690762DC}"/>
              </a:ext>
            </a:extLst>
          </p:cNvPr>
          <p:cNvSpPr/>
          <p:nvPr/>
        </p:nvSpPr>
        <p:spPr>
          <a:xfrm>
            <a:off x="8384213" y="3167619"/>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5" name="Oval 44">
            <a:extLst>
              <a:ext uri="{FF2B5EF4-FFF2-40B4-BE49-F238E27FC236}">
                <a16:creationId xmlns:a16="http://schemas.microsoft.com/office/drawing/2014/main" id="{099D6CE5-4FE4-44BE-85FC-56ADFB6B48B2}"/>
              </a:ext>
            </a:extLst>
          </p:cNvPr>
          <p:cNvSpPr/>
          <p:nvPr/>
        </p:nvSpPr>
        <p:spPr>
          <a:xfrm>
            <a:off x="6943936" y="1720055"/>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6" name="Oval 45">
            <a:extLst>
              <a:ext uri="{FF2B5EF4-FFF2-40B4-BE49-F238E27FC236}">
                <a16:creationId xmlns:a16="http://schemas.microsoft.com/office/drawing/2014/main" id="{CBD45544-6119-4C14-B8B5-4F96AE3AD867}"/>
              </a:ext>
            </a:extLst>
          </p:cNvPr>
          <p:cNvSpPr/>
          <p:nvPr/>
        </p:nvSpPr>
        <p:spPr>
          <a:xfrm>
            <a:off x="1349144" y="4514060"/>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7" name="Oval 46">
            <a:extLst>
              <a:ext uri="{FF2B5EF4-FFF2-40B4-BE49-F238E27FC236}">
                <a16:creationId xmlns:a16="http://schemas.microsoft.com/office/drawing/2014/main" id="{C0CE6ACE-C98F-4AF9-A504-D580FC001604}"/>
              </a:ext>
            </a:extLst>
          </p:cNvPr>
          <p:cNvSpPr/>
          <p:nvPr/>
        </p:nvSpPr>
        <p:spPr>
          <a:xfrm>
            <a:off x="2794604" y="315293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8" name="Oval 47">
            <a:extLst>
              <a:ext uri="{FF2B5EF4-FFF2-40B4-BE49-F238E27FC236}">
                <a16:creationId xmlns:a16="http://schemas.microsoft.com/office/drawing/2014/main" id="{6CFD8491-6975-43E7-95D9-328472E4F4C1}"/>
              </a:ext>
            </a:extLst>
          </p:cNvPr>
          <p:cNvSpPr/>
          <p:nvPr/>
        </p:nvSpPr>
        <p:spPr>
          <a:xfrm>
            <a:off x="4120572" y="1705563"/>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9" name="Oval 48">
            <a:extLst>
              <a:ext uri="{FF2B5EF4-FFF2-40B4-BE49-F238E27FC236}">
                <a16:creationId xmlns:a16="http://schemas.microsoft.com/office/drawing/2014/main" id="{0D289658-EF83-476D-A710-F093BFC9386F}"/>
              </a:ext>
            </a:extLst>
          </p:cNvPr>
          <p:cNvSpPr/>
          <p:nvPr/>
        </p:nvSpPr>
        <p:spPr>
          <a:xfrm>
            <a:off x="5553899" y="1720055"/>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0" name="Oval 49">
            <a:extLst>
              <a:ext uri="{FF2B5EF4-FFF2-40B4-BE49-F238E27FC236}">
                <a16:creationId xmlns:a16="http://schemas.microsoft.com/office/drawing/2014/main" id="{42E3CCA5-C03C-4FE9-A7D1-1E62AB949F39}"/>
              </a:ext>
            </a:extLst>
          </p:cNvPr>
          <p:cNvSpPr/>
          <p:nvPr/>
        </p:nvSpPr>
        <p:spPr>
          <a:xfrm>
            <a:off x="5525958" y="315293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1" name="Oval 50">
            <a:extLst>
              <a:ext uri="{FF2B5EF4-FFF2-40B4-BE49-F238E27FC236}">
                <a16:creationId xmlns:a16="http://schemas.microsoft.com/office/drawing/2014/main" id="{0F98300E-3174-45B4-B48A-A0552329F215}"/>
              </a:ext>
            </a:extLst>
          </p:cNvPr>
          <p:cNvSpPr/>
          <p:nvPr/>
        </p:nvSpPr>
        <p:spPr>
          <a:xfrm>
            <a:off x="4143948" y="4514060"/>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2" name="Oval 51">
            <a:extLst>
              <a:ext uri="{FF2B5EF4-FFF2-40B4-BE49-F238E27FC236}">
                <a16:creationId xmlns:a16="http://schemas.microsoft.com/office/drawing/2014/main" id="{DC718BBD-7754-4F04-8770-E27537748D63}"/>
              </a:ext>
            </a:extLst>
          </p:cNvPr>
          <p:cNvSpPr/>
          <p:nvPr/>
        </p:nvSpPr>
        <p:spPr>
          <a:xfrm>
            <a:off x="2721139" y="4537312"/>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3" name="Oval 52">
            <a:extLst>
              <a:ext uri="{FF2B5EF4-FFF2-40B4-BE49-F238E27FC236}">
                <a16:creationId xmlns:a16="http://schemas.microsoft.com/office/drawing/2014/main" id="{376039C6-0766-4EE4-A165-EC4D1F5ADCDB}"/>
              </a:ext>
            </a:extLst>
          </p:cNvPr>
          <p:cNvSpPr/>
          <p:nvPr/>
        </p:nvSpPr>
        <p:spPr>
          <a:xfrm>
            <a:off x="1349144" y="315293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4" name="Oval 53">
            <a:extLst>
              <a:ext uri="{FF2B5EF4-FFF2-40B4-BE49-F238E27FC236}">
                <a16:creationId xmlns:a16="http://schemas.microsoft.com/office/drawing/2014/main" id="{1E436F0F-6F31-46E8-9191-8DDF7A2D5794}"/>
              </a:ext>
            </a:extLst>
          </p:cNvPr>
          <p:cNvSpPr/>
          <p:nvPr/>
        </p:nvSpPr>
        <p:spPr>
          <a:xfrm>
            <a:off x="1297208" y="173109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5" name="Oval 54">
            <a:extLst>
              <a:ext uri="{FF2B5EF4-FFF2-40B4-BE49-F238E27FC236}">
                <a16:creationId xmlns:a16="http://schemas.microsoft.com/office/drawing/2014/main" id="{3697A12F-6881-4602-B576-7D9FA3E516EB}"/>
              </a:ext>
            </a:extLst>
          </p:cNvPr>
          <p:cNvSpPr/>
          <p:nvPr/>
        </p:nvSpPr>
        <p:spPr>
          <a:xfrm>
            <a:off x="2718503" y="173109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56" name="Oval 55">
            <a:extLst>
              <a:ext uri="{FF2B5EF4-FFF2-40B4-BE49-F238E27FC236}">
                <a16:creationId xmlns:a16="http://schemas.microsoft.com/office/drawing/2014/main" id="{B0F688AB-6629-4059-A4C6-90F96F10E707}"/>
              </a:ext>
            </a:extLst>
          </p:cNvPr>
          <p:cNvSpPr/>
          <p:nvPr/>
        </p:nvSpPr>
        <p:spPr>
          <a:xfrm>
            <a:off x="8333973" y="1720055"/>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3" name="Oval 42">
            <a:extLst>
              <a:ext uri="{FF2B5EF4-FFF2-40B4-BE49-F238E27FC236}">
                <a16:creationId xmlns:a16="http://schemas.microsoft.com/office/drawing/2014/main" id="{FBDB689F-ED74-4594-A305-768933549D92}"/>
              </a:ext>
            </a:extLst>
          </p:cNvPr>
          <p:cNvSpPr/>
          <p:nvPr/>
        </p:nvSpPr>
        <p:spPr>
          <a:xfrm>
            <a:off x="6943936" y="315293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42" name="Oval 41">
            <a:extLst>
              <a:ext uri="{FF2B5EF4-FFF2-40B4-BE49-F238E27FC236}">
                <a16:creationId xmlns:a16="http://schemas.microsoft.com/office/drawing/2014/main" id="{C5D5E2BA-49C7-4CA9-B7F7-00197A9561B6}"/>
              </a:ext>
            </a:extLst>
          </p:cNvPr>
          <p:cNvSpPr>
            <a:spLocks/>
          </p:cNvSpPr>
          <p:nvPr/>
        </p:nvSpPr>
        <p:spPr>
          <a:xfrm>
            <a:off x="4143948" y="3152936"/>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6" name="Oval 5">
            <a:extLst>
              <a:ext uri="{FF2B5EF4-FFF2-40B4-BE49-F238E27FC236}">
                <a16:creationId xmlns:a16="http://schemas.microsoft.com/office/drawing/2014/main" id="{C28E9266-8D8C-3E22-A769-C98898959731}"/>
              </a:ext>
            </a:extLst>
          </p:cNvPr>
          <p:cNvSpPr/>
          <p:nvPr/>
        </p:nvSpPr>
        <p:spPr>
          <a:xfrm>
            <a:off x="6938752" y="4514060"/>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
        <p:nvSpPr>
          <p:cNvPr id="3" name="Oval 2">
            <a:extLst>
              <a:ext uri="{FF2B5EF4-FFF2-40B4-BE49-F238E27FC236}">
                <a16:creationId xmlns:a16="http://schemas.microsoft.com/office/drawing/2014/main" id="{C72228EB-34BB-D33B-A71D-3DC4660226A6}"/>
              </a:ext>
            </a:extLst>
          </p:cNvPr>
          <p:cNvSpPr/>
          <p:nvPr/>
        </p:nvSpPr>
        <p:spPr>
          <a:xfrm>
            <a:off x="5525958" y="4514060"/>
            <a:ext cx="1260000" cy="126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defRPr/>
            </a:pPr>
            <a:endParaRPr lang="en-GB">
              <a:solidFill>
                <a:prstClr val="white"/>
              </a:solidFill>
              <a:latin typeface="Calibri"/>
              <a:sym typeface="Arial"/>
            </a:endParaRPr>
          </a:p>
        </p:txBody>
      </p:sp>
    </p:spTree>
    <p:custDataLst>
      <p:tags r:id="rId1"/>
    </p:custDataLst>
    <p:extLst>
      <p:ext uri="{BB962C8B-B14F-4D97-AF65-F5344CB8AC3E}">
        <p14:creationId xmlns:p14="http://schemas.microsoft.com/office/powerpoint/2010/main" val="291327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down)">
                                      <p:cBhvr>
                                        <p:cTn id="12" dur="500"/>
                                        <p:tgtEl>
                                          <p:spTgt spid="42"/>
                                        </p:tgtEl>
                                      </p:cBhvr>
                                    </p:animEffect>
                                  </p:childTnLst>
                                  <p:subTnLst>
                                    <p:set>
                                      <p:cBhvr override="childStyle">
                                        <p:cTn dur="1" fill="hold" display="0" masterRel="nextClick" afterEffect="1"/>
                                        <p:tgtEl>
                                          <p:spTgt spid="42"/>
                                        </p:tgtEl>
                                        <p:attrNameLst>
                                          <p:attrName>style.visibility</p:attrName>
                                        </p:attrNameLst>
                                      </p:cBhvr>
                                      <p:to>
                                        <p:strVal val="hidden"/>
                                      </p:to>
                                    </p:set>
                                  </p:subTnLst>
                                </p:cTn>
                              </p:par>
                              <p:par>
                                <p:cTn id="13" presetID="22" presetClass="entr" presetSubtype="4"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down)">
                                      <p:cBhvr>
                                        <p:cTn id="15" dur="500"/>
                                        <p:tgtEl>
                                          <p:spTgt spid="43"/>
                                        </p:tgtEl>
                                      </p:cBhvr>
                                    </p:animEffec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down)">
                                      <p:cBhvr>
                                        <p:cTn id="20" dur="500"/>
                                        <p:tgtEl>
                                          <p:spTgt spid="44"/>
                                        </p:tgtEl>
                                      </p:cBhvr>
                                    </p:animEffect>
                                  </p:childTnLst>
                                  <p:subTnLst>
                                    <p:set>
                                      <p:cBhvr override="childStyle">
                                        <p:cTn dur="1" fill="hold" display="0" masterRel="nextClick" afterEffect="1"/>
                                        <p:tgtEl>
                                          <p:spTgt spid="44"/>
                                        </p:tgtEl>
                                        <p:attrNameLst>
                                          <p:attrName>style.visibility</p:attrName>
                                        </p:attrNameLst>
                                      </p:cBhvr>
                                      <p:to>
                                        <p:strVal val="hidden"/>
                                      </p:to>
                                    </p:set>
                                  </p:subTnLst>
                                </p:cTn>
                              </p:par>
                              <p:par>
                                <p:cTn id="21" presetID="22" presetClass="entr" presetSubtype="4"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subTnLst>
                                    <p:set>
                                      <p:cBhvr override="childStyle">
                                        <p:cTn dur="1" fill="hold" display="0" masterRel="nextClick" afterEffect="1"/>
                                        <p:tgtEl>
                                          <p:spTgt spid="45"/>
                                        </p:tgtEl>
                                        <p:attrNameLst>
                                          <p:attrName>style.visibility</p:attrName>
                                        </p:attrNameLst>
                                      </p:cBhvr>
                                      <p:to>
                                        <p:strVal val="hidden"/>
                                      </p:to>
                                    </p:set>
                                  </p:subTnLst>
                                </p:cTn>
                              </p:par>
                              <p:par>
                                <p:cTn id="24" presetID="22" presetClass="entr" presetSubtype="4"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down)">
                                      <p:cBhvr>
                                        <p:cTn id="26" dur="500"/>
                                        <p:tgtEl>
                                          <p:spTgt spid="46"/>
                                        </p:tgtEl>
                                      </p:cBhvr>
                                    </p:animEffect>
                                  </p:childTnLst>
                                  <p:subTnLst>
                                    <p:set>
                                      <p:cBhvr override="childStyle">
                                        <p:cTn dur="1" fill="hold" display="0" masterRel="nextClick" afterEffect="1"/>
                                        <p:tgtEl>
                                          <p:spTgt spid="46"/>
                                        </p:tgtEl>
                                        <p:attrNameLst>
                                          <p:attrName>style.visibility</p:attrName>
                                        </p:attrNameLst>
                                      </p:cBhvr>
                                      <p:to>
                                        <p:strVal val="hidden"/>
                                      </p:to>
                                    </p:set>
                                  </p:subTnLst>
                                </p:cTn>
                              </p:par>
                              <p:par>
                                <p:cTn id="27" presetID="22" presetClass="entr" presetSubtype="4"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wipe(down)">
                                      <p:cBhvr>
                                        <p:cTn id="29" dur="500"/>
                                        <p:tgtEl>
                                          <p:spTgt spid="52"/>
                                        </p:tgtEl>
                                      </p:cBhvr>
                                    </p:animEffect>
                                  </p:childTnLst>
                                  <p:subTnLst>
                                    <p:set>
                                      <p:cBhvr override="childStyle">
                                        <p:cTn dur="1" fill="hold" display="0" masterRel="nextClick" afterEffect="1"/>
                                        <p:tgtEl>
                                          <p:spTgt spid="52"/>
                                        </p:tgtEl>
                                        <p:attrNameLst>
                                          <p:attrName>style.visibility</p:attrName>
                                        </p:attrNameLst>
                                      </p:cBhvr>
                                      <p:to>
                                        <p:strVal val="hidden"/>
                                      </p:to>
                                    </p:set>
                                  </p:subTnLst>
                                </p:cTn>
                              </p:par>
                              <p:par>
                                <p:cTn id="30" presetID="22" presetClass="entr" presetSubtype="4"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subTnLst>
                                    <p:set>
                                      <p:cBhvr override="childStyle">
                                        <p:cTn dur="1" fill="hold" display="0" masterRel="nextClick" afterEffect="1"/>
                                        <p:tgtEl>
                                          <p:spTgt spid="51"/>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down)">
                                      <p:cBhvr>
                                        <p:cTn id="37" dur="500"/>
                                        <p:tgtEl>
                                          <p:spTgt spid="48"/>
                                        </p:tgtEl>
                                      </p:cBhvr>
                                    </p:animEffect>
                                  </p:childTnLst>
                                  <p:subTnLst>
                                    <p:set>
                                      <p:cBhvr override="childStyle">
                                        <p:cTn dur="1" fill="hold" display="0" masterRel="nextClick" afterEffect="1"/>
                                        <p:tgtEl>
                                          <p:spTgt spid="48"/>
                                        </p:tgtEl>
                                        <p:attrNameLst>
                                          <p:attrName>style.visibility</p:attrName>
                                        </p:attrNameLst>
                                      </p:cBhvr>
                                      <p:to>
                                        <p:strVal val="hidden"/>
                                      </p:to>
                                    </p:set>
                                  </p:subTnLst>
                                </p:cTn>
                              </p:par>
                              <p:par>
                                <p:cTn id="38" presetID="2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subTnLst>
                                    <p:set>
                                      <p:cBhvr override="childStyle">
                                        <p:cTn dur="1" fill="hold" display="0" masterRel="nextClick" afterEffect="1"/>
                                        <p:tgtEl>
                                          <p:spTgt spid="47"/>
                                        </p:tgtEl>
                                        <p:attrNameLst>
                                          <p:attrName>style.visibility</p:attrName>
                                        </p:attrNameLst>
                                      </p:cBhvr>
                                      <p:to>
                                        <p:strVal val="hidden"/>
                                      </p:to>
                                    </p:set>
                                  </p:subTnLst>
                                </p:cTn>
                              </p:par>
                              <p:par>
                                <p:cTn id="41" presetID="2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subTnLst>
                                    <p:set>
                                      <p:cBhvr override="childStyle">
                                        <p:cTn dur="1" fill="hold" display="0" masterRel="nextClick" afterEffect="1"/>
                                        <p:tgtEl>
                                          <p:spTgt spid="49"/>
                                        </p:tgtEl>
                                        <p:attrNameLst>
                                          <p:attrName>style.visibility</p:attrName>
                                        </p:attrNameLst>
                                      </p:cBhvr>
                                      <p:to>
                                        <p:strVal val="hidden"/>
                                      </p:to>
                                    </p:set>
                                  </p:subTnLst>
                                </p:cTn>
                              </p:par>
                              <p:par>
                                <p:cTn id="44" presetID="22" presetClass="entr" presetSubtype="4"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wipe(down)">
                                      <p:cBhvr>
                                        <p:cTn id="46" dur="500"/>
                                        <p:tgtEl>
                                          <p:spTgt spid="56"/>
                                        </p:tgtEl>
                                      </p:cBhvr>
                                    </p:animEffect>
                                  </p:childTnLst>
                                  <p:subTnLst>
                                    <p:set>
                                      <p:cBhvr override="childStyle">
                                        <p:cTn dur="1" fill="hold" display="0" masterRel="nextClick" afterEffect="1"/>
                                        <p:tgtEl>
                                          <p:spTgt spid="56"/>
                                        </p:tgtEl>
                                        <p:attrNameLst>
                                          <p:attrName>style.visibility</p:attrName>
                                        </p:attrNameLst>
                                      </p:cBhvr>
                                      <p:to>
                                        <p:strVal val="hidden"/>
                                      </p:to>
                                    </p:set>
                                  </p:subTnLst>
                                </p:cTn>
                              </p:par>
                              <p:par>
                                <p:cTn id="47" presetID="22" presetClass="entr" presetSubtype="4"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down)">
                                      <p:cBhvr>
                                        <p:cTn id="49" dur="500"/>
                                        <p:tgtEl>
                                          <p:spTgt spid="53"/>
                                        </p:tgtEl>
                                      </p:cBhvr>
                                    </p:animEffect>
                                  </p:childTnLst>
                                  <p:subTnLst>
                                    <p:set>
                                      <p:cBhvr override="childStyle">
                                        <p:cTn dur="1" fill="hold" display="0" masterRel="nextClick" afterEffect="1"/>
                                        <p:tgtEl>
                                          <p:spTgt spid="53"/>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down)">
                                      <p:cBhvr>
                                        <p:cTn id="54" dur="500"/>
                                        <p:tgtEl>
                                          <p:spTgt spid="5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down)">
                                      <p:cBhvr>
                                        <p:cTn id="57" dur="500"/>
                                        <p:tgtEl>
                                          <p:spTgt spid="5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down)">
                                      <p:cBhvr>
                                        <p:cTn id="60" dur="500"/>
                                        <p:tgtEl>
                                          <p:spTgt spid="55"/>
                                        </p:tgtEl>
                                      </p:cBhvr>
                                    </p:animEffect>
                                  </p:childTnLst>
                                </p:cTn>
                              </p:par>
                              <p:par>
                                <p:cTn id="61" presetID="22" presetClass="entr" presetSubtype="8" fill="hold" grpId="1"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left)">
                                      <p:cBhvr>
                                        <p:cTn id="63" dur="500"/>
                                        <p:tgtEl>
                                          <p:spTgt spid="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1" nodeType="click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1"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left)">
                                      <p:cBhvr>
                                        <p:cTn id="71" dur="500"/>
                                        <p:tgtEl>
                                          <p:spTgt spid="43"/>
                                        </p:tgtEl>
                                      </p:cBhvr>
                                    </p:animEffect>
                                  </p:childTnLst>
                                </p:cTn>
                              </p:par>
                              <p:par>
                                <p:cTn id="72" presetID="22" presetClass="entr" presetSubtype="8" fill="hold" grpId="1"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par>
                                <p:cTn id="75" presetID="22" presetClass="entr" presetSubtype="8" fill="hold" grpId="1"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par>
                                <p:cTn id="78" presetID="22" presetClass="entr" presetSubtype="8" fill="hold" grpId="1"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left)">
                                      <p:cBhvr>
                                        <p:cTn id="80" dur="500"/>
                                        <p:tgtEl>
                                          <p:spTgt spid="46"/>
                                        </p:tgtEl>
                                      </p:cBhvr>
                                    </p:animEffect>
                                  </p:childTnLst>
                                </p:cTn>
                              </p:par>
                              <p:par>
                                <p:cTn id="81" presetID="22" presetClass="entr" presetSubtype="8" fill="hold" grpId="1"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left)">
                                      <p:cBhvr>
                                        <p:cTn id="83" dur="500"/>
                                        <p:tgtEl>
                                          <p:spTgt spid="47"/>
                                        </p:tgtEl>
                                      </p:cBhvr>
                                    </p:animEffect>
                                  </p:childTnLst>
                                </p:cTn>
                              </p:par>
                              <p:par>
                                <p:cTn id="84" presetID="22" presetClass="entr" presetSubtype="8" fill="hold" grpId="1"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left)">
                                      <p:cBhvr>
                                        <p:cTn id="86" dur="500"/>
                                        <p:tgtEl>
                                          <p:spTgt spid="48"/>
                                        </p:tgtEl>
                                      </p:cBhvr>
                                    </p:animEffect>
                                  </p:childTnLst>
                                </p:cTn>
                              </p:par>
                              <p:par>
                                <p:cTn id="87" presetID="22" presetClass="entr" presetSubtype="8" fill="hold" grpId="1" nodeType="with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wipe(left)">
                                      <p:cBhvr>
                                        <p:cTn id="89" dur="500"/>
                                        <p:tgtEl>
                                          <p:spTgt spid="49"/>
                                        </p:tgtEl>
                                      </p:cBhvr>
                                    </p:animEffect>
                                  </p:childTnLst>
                                </p:cTn>
                              </p:par>
                              <p:par>
                                <p:cTn id="90" presetID="22" presetClass="entr" presetSubtype="8" fill="hold" grpId="1"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par>
                                <p:cTn id="93" presetID="22" presetClass="entr" presetSubtype="8" fill="hold" grpId="1"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wipe(left)">
                                      <p:cBhvr>
                                        <p:cTn id="95" dur="500"/>
                                        <p:tgtEl>
                                          <p:spTgt spid="51"/>
                                        </p:tgtEl>
                                      </p:cBhvr>
                                    </p:animEffect>
                                  </p:childTnLst>
                                </p:cTn>
                              </p:par>
                              <p:par>
                                <p:cTn id="96" presetID="22" presetClass="entr" presetSubtype="8" fill="hold" grpId="1"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par>
                                <p:cTn id="99" presetID="22" presetClass="entr" presetSubtype="8" fill="hold" grpId="1" nodeType="with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wipe(left)">
                                      <p:cBhvr>
                                        <p:cTn id="101" dur="500"/>
                                        <p:tgtEl>
                                          <p:spTgt spid="53"/>
                                        </p:tgtEl>
                                      </p:cBhvr>
                                    </p:animEffect>
                                  </p:childTnLst>
                                </p:cTn>
                              </p:par>
                              <p:par>
                                <p:cTn id="102" presetID="22" presetClass="entr" presetSubtype="8" fill="hold" grpId="1" nodeType="with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wipe(left)">
                                      <p:cBhvr>
                                        <p:cTn id="104" dur="500"/>
                                        <p:tgtEl>
                                          <p:spTgt spid="54"/>
                                        </p:tgtEl>
                                      </p:cBhvr>
                                    </p:animEffect>
                                  </p:childTnLst>
                                </p:cTn>
                              </p:par>
                              <p:par>
                                <p:cTn id="105" presetID="22" presetClass="entr" presetSubtype="8" fill="hold" grpId="1" nodeType="with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wipe(left)">
                                      <p:cBhvr>
                                        <p:cTn id="107" dur="500"/>
                                        <p:tgtEl>
                                          <p:spTgt spid="55"/>
                                        </p:tgtEl>
                                      </p:cBhvr>
                                    </p:animEffect>
                                  </p:childTnLst>
                                </p:cTn>
                              </p:par>
                              <p:par>
                                <p:cTn id="108" presetID="22" presetClass="entr" presetSubtype="8" fill="hold" grpId="1"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left)">
                                      <p:cBhvr>
                                        <p:cTn id="110" dur="500"/>
                                        <p:tgtEl>
                                          <p:spTgt spid="56"/>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
                                        </p:tgtEl>
                                        <p:attrNameLst>
                                          <p:attrName>style.visibility</p:attrName>
                                        </p:attrNameLst>
                                      </p:cBhvr>
                                      <p:to>
                                        <p:strVal val="visible"/>
                                      </p:to>
                                    </p:set>
                                    <p:animEffect transition="in" filter="wipe(left)">
                                      <p:cBhvr>
                                        <p:cTn id="113" dur="500"/>
                                        <p:tgtEl>
                                          <p:spTgt spid="6"/>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3"/>
                                        </p:tgtEl>
                                        <p:attrNameLst>
                                          <p:attrName>style.visibility</p:attrName>
                                        </p:attrNameLst>
                                      </p:cBhvr>
                                      <p:to>
                                        <p:strVal val="visible"/>
                                      </p:to>
                                    </p:set>
                                    <p:animEffect transition="in" filter="wipe(down)">
                                      <p:cBhvr>
                                        <p:cTn id="1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43" grpId="0" animBg="1"/>
      <p:bldP spid="43" grpId="1" animBg="1"/>
      <p:bldP spid="42" grpId="0" animBg="1"/>
      <p:bldP spid="42" grpId="1" animBg="1"/>
      <p:bldP spid="6" grpId="0" animBg="1"/>
      <p:bldP spid="3" grpId="0" animBg="1"/>
      <p:bldP spid="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07A4-3C5D-1123-DC01-D92CD2B1D729}"/>
              </a:ext>
            </a:extLst>
          </p:cNvPr>
          <p:cNvSpPr>
            <a:spLocks noGrp="1"/>
          </p:cNvSpPr>
          <p:nvPr>
            <p:ph type="title"/>
          </p:nvPr>
        </p:nvSpPr>
        <p:spPr/>
        <p:txBody>
          <a:bodyPr/>
          <a:lstStyle/>
          <a:p>
            <a:r>
              <a:rPr lang="en-GB" dirty="0"/>
              <a:t>Vistas</a:t>
            </a:r>
            <a:endParaRPr lang="en-GB" b="1" dirty="0">
              <a:highlight>
                <a:srgbClr val="FFFF00"/>
              </a:highlight>
            </a:endParaRPr>
          </a:p>
        </p:txBody>
      </p:sp>
      <p:pic>
        <p:nvPicPr>
          <p:cNvPr id="7" name="Picture 6">
            <a:extLst>
              <a:ext uri="{FF2B5EF4-FFF2-40B4-BE49-F238E27FC236}">
                <a16:creationId xmlns:a16="http://schemas.microsoft.com/office/drawing/2014/main" id="{C2DDE8B9-A051-C477-A925-E092B8126C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2094" y="2981255"/>
            <a:ext cx="2438405" cy="2438405"/>
          </a:xfrm>
          <a:prstGeom prst="ellipse">
            <a:avLst/>
          </a:prstGeom>
        </p:spPr>
      </p:pic>
      <p:pic>
        <p:nvPicPr>
          <p:cNvPr id="8" name="Picture 7" descr="A circular chart with colorful squares&#10;&#10;Description automatically generated">
            <a:extLst>
              <a:ext uri="{FF2B5EF4-FFF2-40B4-BE49-F238E27FC236}">
                <a16:creationId xmlns:a16="http://schemas.microsoft.com/office/drawing/2014/main" id="{EED6BFF4-4E51-972B-5314-7DECAF679579}"/>
              </a:ext>
            </a:extLst>
          </p:cNvPr>
          <p:cNvPicPr>
            <a:picLocks noChangeAspect="1"/>
          </p:cNvPicPr>
          <p:nvPr/>
        </p:nvPicPr>
        <p:blipFill rotWithShape="1">
          <a:blip r:embed="rId4">
            <a:extLst>
              <a:ext uri="{28A0092B-C50C-407E-A947-70E740481C1C}">
                <a14:useLocalDpi xmlns:a14="http://schemas.microsoft.com/office/drawing/2010/main" val="0"/>
              </a:ext>
            </a:extLst>
          </a:blip>
          <a:srcRect l="15559" t="15911" r="17540" b="16019"/>
          <a:stretch/>
        </p:blipFill>
        <p:spPr>
          <a:xfrm>
            <a:off x="8791652" y="2941063"/>
            <a:ext cx="2618254" cy="2664000"/>
          </a:xfrm>
          <a:prstGeom prst="rect">
            <a:avLst/>
          </a:prstGeom>
        </p:spPr>
      </p:pic>
      <p:pic>
        <p:nvPicPr>
          <p:cNvPr id="11" name="Picture 10" descr="A person holding a globe&#10;&#10;Description automatically generated">
            <a:extLst>
              <a:ext uri="{FF2B5EF4-FFF2-40B4-BE49-F238E27FC236}">
                <a16:creationId xmlns:a16="http://schemas.microsoft.com/office/drawing/2014/main" id="{F96E96CA-BFB8-D8FD-27C9-2B6A80EDA4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1397" y="2981255"/>
            <a:ext cx="2438405" cy="2438405"/>
          </a:xfrm>
          <a:prstGeom prst="ellipse">
            <a:avLst/>
          </a:prstGeom>
        </p:spPr>
      </p:pic>
      <p:pic>
        <p:nvPicPr>
          <p:cNvPr id="13" name="Picture 12" descr="A cityscape with lights and lines&#10;&#10;Description automatically generated">
            <a:extLst>
              <a:ext uri="{FF2B5EF4-FFF2-40B4-BE49-F238E27FC236}">
                <a16:creationId xmlns:a16="http://schemas.microsoft.com/office/drawing/2014/main" id="{47BC85A5-FA4C-3DDA-7861-C5A4613E53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2348" y="2981255"/>
            <a:ext cx="2437200" cy="2437200"/>
          </a:xfrm>
          <a:prstGeom prst="ellipse">
            <a:avLst/>
          </a:prstGeom>
        </p:spPr>
      </p:pic>
      <p:sp>
        <p:nvSpPr>
          <p:cNvPr id="15" name="TextBox 14">
            <a:extLst>
              <a:ext uri="{FF2B5EF4-FFF2-40B4-BE49-F238E27FC236}">
                <a16:creationId xmlns:a16="http://schemas.microsoft.com/office/drawing/2014/main" id="{DF66035E-6DFB-F359-9634-18483C6846B0}"/>
              </a:ext>
            </a:extLst>
          </p:cNvPr>
          <p:cNvSpPr txBox="1"/>
          <p:nvPr/>
        </p:nvSpPr>
        <p:spPr>
          <a:xfrm>
            <a:off x="1023676" y="1949378"/>
            <a:ext cx="1955241" cy="830997"/>
          </a:xfrm>
          <a:prstGeom prst="rect">
            <a:avLst/>
          </a:prstGeom>
          <a:noFill/>
        </p:spPr>
        <p:txBody>
          <a:bodyPr wrap="square" rtlCol="0">
            <a:spAutoFit/>
          </a:bodyPr>
          <a:lstStyle/>
          <a:p>
            <a:pPr algn="ctr"/>
            <a:r>
              <a:rPr lang="en-US" sz="2400" dirty="0"/>
              <a:t>Global </a:t>
            </a:r>
          </a:p>
          <a:p>
            <a:r>
              <a:rPr lang="en-US" sz="2400" dirty="0"/>
              <a:t>collaboration</a:t>
            </a:r>
            <a:endParaRPr lang="en-GB" sz="2400" dirty="0"/>
          </a:p>
        </p:txBody>
      </p:sp>
      <p:sp>
        <p:nvSpPr>
          <p:cNvPr id="16" name="TextBox 15">
            <a:extLst>
              <a:ext uri="{FF2B5EF4-FFF2-40B4-BE49-F238E27FC236}">
                <a16:creationId xmlns:a16="http://schemas.microsoft.com/office/drawing/2014/main" id="{34FBC755-20AC-C0E9-15EE-B037A43E68DC}"/>
              </a:ext>
            </a:extLst>
          </p:cNvPr>
          <p:cNvSpPr txBox="1"/>
          <p:nvPr/>
        </p:nvSpPr>
        <p:spPr>
          <a:xfrm>
            <a:off x="4068235" y="1949378"/>
            <a:ext cx="1205426" cy="461665"/>
          </a:xfrm>
          <a:prstGeom prst="rect">
            <a:avLst/>
          </a:prstGeom>
          <a:noFill/>
        </p:spPr>
        <p:txBody>
          <a:bodyPr wrap="square" rtlCol="0">
            <a:spAutoFit/>
          </a:bodyPr>
          <a:lstStyle/>
          <a:p>
            <a:r>
              <a:rPr lang="en-US" sz="2400" dirty="0"/>
              <a:t>Futures</a:t>
            </a:r>
            <a:endParaRPr lang="en-GB" sz="2400" dirty="0"/>
          </a:p>
        </p:txBody>
      </p:sp>
      <p:sp>
        <p:nvSpPr>
          <p:cNvPr id="18" name="TextBox 17">
            <a:extLst>
              <a:ext uri="{FF2B5EF4-FFF2-40B4-BE49-F238E27FC236}">
                <a16:creationId xmlns:a16="http://schemas.microsoft.com/office/drawing/2014/main" id="{257255FC-0CCB-5064-8E37-75D7D316EB67}"/>
              </a:ext>
            </a:extLst>
          </p:cNvPr>
          <p:cNvSpPr txBox="1"/>
          <p:nvPr/>
        </p:nvSpPr>
        <p:spPr>
          <a:xfrm>
            <a:off x="6510355" y="1949378"/>
            <a:ext cx="1660489" cy="830997"/>
          </a:xfrm>
          <a:prstGeom prst="rect">
            <a:avLst/>
          </a:prstGeom>
          <a:noFill/>
        </p:spPr>
        <p:txBody>
          <a:bodyPr wrap="square" rtlCol="0">
            <a:spAutoFit/>
          </a:bodyPr>
          <a:lstStyle/>
          <a:p>
            <a:pPr algn="ctr"/>
            <a:r>
              <a:rPr lang="en-US" sz="2400" dirty="0"/>
              <a:t>People and the planet</a:t>
            </a:r>
            <a:endParaRPr lang="en-GB" sz="2400" dirty="0"/>
          </a:p>
        </p:txBody>
      </p:sp>
    </p:spTree>
    <p:extLst>
      <p:ext uri="{BB962C8B-B14F-4D97-AF65-F5344CB8AC3E}">
        <p14:creationId xmlns:p14="http://schemas.microsoft.com/office/powerpoint/2010/main" val="25547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0E35-A201-ECB0-0B6E-ABB2FB956064}"/>
              </a:ext>
            </a:extLst>
          </p:cNvPr>
          <p:cNvSpPr>
            <a:spLocks noGrp="1"/>
          </p:cNvSpPr>
          <p:nvPr>
            <p:ph type="title"/>
          </p:nvPr>
        </p:nvSpPr>
        <p:spPr>
          <a:xfrm>
            <a:off x="838200" y="365125"/>
            <a:ext cx="10515600" cy="1325563"/>
          </a:xfrm>
        </p:spPr>
        <p:txBody>
          <a:bodyPr/>
          <a:lstStyle/>
          <a:p>
            <a:r>
              <a:rPr lang="en-GB" dirty="0"/>
              <a:t>Publications</a:t>
            </a:r>
            <a:endParaRPr lang="en-GB" dirty="0">
              <a:highlight>
                <a:srgbClr val="FFFF00"/>
              </a:highlight>
            </a:endParaRPr>
          </a:p>
        </p:txBody>
      </p:sp>
      <p:pic>
        <p:nvPicPr>
          <p:cNvPr id="4" name="Picture 3" descr="A cover of a book&#10;&#10;Description automatically generated">
            <a:extLst>
              <a:ext uri="{FF2B5EF4-FFF2-40B4-BE49-F238E27FC236}">
                <a16:creationId xmlns:a16="http://schemas.microsoft.com/office/drawing/2014/main" id="{83A578A4-CCBB-1E4A-52EF-BB7F25182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922" y="3520706"/>
            <a:ext cx="1186447" cy="1692000"/>
          </a:xfrm>
          <a:prstGeom prst="rect">
            <a:avLst/>
          </a:prstGeom>
          <a:ln w="3175">
            <a:solidFill>
              <a:schemeClr val="tx1"/>
            </a:solidFill>
          </a:ln>
        </p:spPr>
      </p:pic>
      <p:pic>
        <p:nvPicPr>
          <p:cNvPr id="9" name="Picture 8" descr="A cover of a book&#10;&#10;Description automatically generated">
            <a:extLst>
              <a:ext uri="{FF2B5EF4-FFF2-40B4-BE49-F238E27FC236}">
                <a16:creationId xmlns:a16="http://schemas.microsoft.com/office/drawing/2014/main" id="{A2B6ADA0-B0EF-274B-B8B6-37D555146D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5708" y="1645293"/>
            <a:ext cx="1202203" cy="1692000"/>
          </a:xfrm>
          <a:prstGeom prst="rect">
            <a:avLst/>
          </a:prstGeom>
          <a:ln w="3175">
            <a:solidFill>
              <a:schemeClr val="tx1"/>
            </a:solidFill>
          </a:ln>
        </p:spPr>
      </p:pic>
      <p:pic>
        <p:nvPicPr>
          <p:cNvPr id="12" name="Picture 11" descr="A white building with green background&#10;&#10;Description automatically generated">
            <a:extLst>
              <a:ext uri="{FF2B5EF4-FFF2-40B4-BE49-F238E27FC236}">
                <a16:creationId xmlns:a16="http://schemas.microsoft.com/office/drawing/2014/main" id="{48DA20F2-6E81-033A-AE81-7AB5D2A14E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242" y="1645293"/>
            <a:ext cx="1197398" cy="1692000"/>
          </a:xfrm>
          <a:prstGeom prst="rect">
            <a:avLst/>
          </a:prstGeom>
          <a:ln w="3175">
            <a:solidFill>
              <a:schemeClr val="tx1"/>
            </a:solidFill>
          </a:ln>
        </p:spPr>
      </p:pic>
      <p:pic>
        <p:nvPicPr>
          <p:cNvPr id="14" name="Picture 13" descr="A cover of a book&#10;&#10;Description automatically generated">
            <a:extLst>
              <a:ext uri="{FF2B5EF4-FFF2-40B4-BE49-F238E27FC236}">
                <a16:creationId xmlns:a16="http://schemas.microsoft.com/office/drawing/2014/main" id="{0A0FBF9F-4047-49E5-074C-FA85258ADE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4231" y="1645293"/>
            <a:ext cx="1187821" cy="1692000"/>
          </a:xfrm>
          <a:prstGeom prst="rect">
            <a:avLst/>
          </a:prstGeom>
          <a:ln w="3175">
            <a:solidFill>
              <a:schemeClr val="tx1"/>
            </a:solidFill>
          </a:ln>
        </p:spPr>
      </p:pic>
      <p:pic>
        <p:nvPicPr>
          <p:cNvPr id="20" name="Picture 19" descr="A green cover of a book&#10;&#10;Description automatically generated">
            <a:extLst>
              <a:ext uri="{FF2B5EF4-FFF2-40B4-BE49-F238E27FC236}">
                <a16:creationId xmlns:a16="http://schemas.microsoft.com/office/drawing/2014/main" id="{CAB8E91B-AFDE-E53B-E645-34D19A4FAB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6296" y="1645293"/>
            <a:ext cx="1264279" cy="1692000"/>
          </a:xfrm>
          <a:prstGeom prst="rect">
            <a:avLst/>
          </a:prstGeom>
          <a:ln w="3175">
            <a:solidFill>
              <a:schemeClr val="tx1"/>
            </a:solidFill>
          </a:ln>
        </p:spPr>
      </p:pic>
      <p:pic>
        <p:nvPicPr>
          <p:cNvPr id="23" name="Picture 22" descr="A cover of a magazine&#10;&#10;Description automatically generated">
            <a:extLst>
              <a:ext uri="{FF2B5EF4-FFF2-40B4-BE49-F238E27FC236}">
                <a16:creationId xmlns:a16="http://schemas.microsoft.com/office/drawing/2014/main" id="{009BF145-12DD-7E06-3847-D816026A4F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3906" y="3520706"/>
            <a:ext cx="1192604" cy="1692000"/>
          </a:xfrm>
          <a:prstGeom prst="rect">
            <a:avLst/>
          </a:prstGeom>
          <a:ln w="3175">
            <a:solidFill>
              <a:schemeClr val="tx1"/>
            </a:solidFill>
          </a:ln>
        </p:spPr>
      </p:pic>
      <p:pic>
        <p:nvPicPr>
          <p:cNvPr id="29" name="Picture 28" descr="A blue and white cover with a city skyline&#10;&#10;Description automatically generated">
            <a:extLst>
              <a:ext uri="{FF2B5EF4-FFF2-40B4-BE49-F238E27FC236}">
                <a16:creationId xmlns:a16="http://schemas.microsoft.com/office/drawing/2014/main" id="{074D9118-1E3E-419D-8716-077DA05F91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0013" y="3520706"/>
            <a:ext cx="1207080" cy="1692000"/>
          </a:xfrm>
          <a:prstGeom prst="rect">
            <a:avLst/>
          </a:prstGeom>
          <a:ln w="3175">
            <a:solidFill>
              <a:schemeClr val="tx1"/>
            </a:solidFill>
          </a:ln>
        </p:spPr>
      </p:pic>
      <p:pic>
        <p:nvPicPr>
          <p:cNvPr id="34" name="Picture 33" descr="A cover of a book&#10;&#10;Description automatically generated">
            <a:extLst>
              <a:ext uri="{FF2B5EF4-FFF2-40B4-BE49-F238E27FC236}">
                <a16:creationId xmlns:a16="http://schemas.microsoft.com/office/drawing/2014/main" id="{7E42FB4C-FFBA-1C2E-A367-0B530A8417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91737" y="3520706"/>
            <a:ext cx="1227525" cy="1692000"/>
          </a:xfrm>
          <a:prstGeom prst="rect">
            <a:avLst/>
          </a:prstGeom>
          <a:ln w="3175">
            <a:solidFill>
              <a:schemeClr val="tx1"/>
            </a:solidFill>
          </a:ln>
        </p:spPr>
      </p:pic>
      <p:pic>
        <p:nvPicPr>
          <p:cNvPr id="42" name="Picture 41" descr="A book cover of a guide and biliary to service life and durability&#10;&#10;Description automatically generated">
            <a:extLst>
              <a:ext uri="{FF2B5EF4-FFF2-40B4-BE49-F238E27FC236}">
                <a16:creationId xmlns:a16="http://schemas.microsoft.com/office/drawing/2014/main" id="{32E68703-B4B8-AD34-E925-42454DC583E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91567" y="1645293"/>
            <a:ext cx="1210862" cy="1692000"/>
          </a:xfrm>
          <a:prstGeom prst="rect">
            <a:avLst/>
          </a:prstGeom>
          <a:ln w="3175">
            <a:solidFill>
              <a:schemeClr val="tx1"/>
            </a:solidFill>
          </a:ln>
        </p:spPr>
      </p:pic>
      <p:pic>
        <p:nvPicPr>
          <p:cNvPr id="44" name="Picture 43" descr="A green cover with a white text&#10;&#10;Description automatically generated with medium confidence">
            <a:extLst>
              <a:ext uri="{FF2B5EF4-FFF2-40B4-BE49-F238E27FC236}">
                <a16:creationId xmlns:a16="http://schemas.microsoft.com/office/drawing/2014/main" id="{EC7A2CC8-3E77-BDEB-0D40-B3C148A8185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52812" y="3520706"/>
            <a:ext cx="1201867" cy="1692000"/>
          </a:xfrm>
          <a:prstGeom prst="rect">
            <a:avLst/>
          </a:prstGeom>
          <a:ln w="3175">
            <a:solidFill>
              <a:schemeClr val="tx1"/>
            </a:solidFill>
          </a:ln>
        </p:spPr>
      </p:pic>
      <p:pic>
        <p:nvPicPr>
          <p:cNvPr id="46" name="Picture 45" descr="A cover of a magazine&#10;&#10;Description automatically generated">
            <a:extLst>
              <a:ext uri="{FF2B5EF4-FFF2-40B4-BE49-F238E27FC236}">
                <a16:creationId xmlns:a16="http://schemas.microsoft.com/office/drawing/2014/main" id="{D3C4845F-51DE-0809-AECD-39D34275E1B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76085" y="1645293"/>
            <a:ext cx="1308480" cy="1692000"/>
          </a:xfrm>
          <a:prstGeom prst="rect">
            <a:avLst/>
          </a:prstGeom>
          <a:ln w="3175">
            <a:solidFill>
              <a:schemeClr val="tx1"/>
            </a:solidFill>
          </a:ln>
        </p:spPr>
      </p:pic>
      <p:pic>
        <p:nvPicPr>
          <p:cNvPr id="50" name="Picture 49" descr="A cover of a book&#10;&#10;Description automatically generated">
            <a:extLst>
              <a:ext uri="{FF2B5EF4-FFF2-40B4-BE49-F238E27FC236}">
                <a16:creationId xmlns:a16="http://schemas.microsoft.com/office/drawing/2014/main" id="{4561390F-9E3D-7594-AE54-F5AB522BEE3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56170" y="3520706"/>
            <a:ext cx="1312000" cy="1692000"/>
          </a:xfrm>
          <a:prstGeom prst="rect">
            <a:avLst/>
          </a:prstGeom>
          <a:ln w="3175">
            <a:solidFill>
              <a:schemeClr val="tx1"/>
            </a:solidFill>
          </a:ln>
        </p:spPr>
      </p:pic>
      <p:pic>
        <p:nvPicPr>
          <p:cNvPr id="52" name="Picture 51" descr="A cover of a book&#10;&#10;Description automatically generated">
            <a:extLst>
              <a:ext uri="{FF2B5EF4-FFF2-40B4-BE49-F238E27FC236}">
                <a16:creationId xmlns:a16="http://schemas.microsoft.com/office/drawing/2014/main" id="{EFB8DFAA-9699-2631-0531-C055B12C904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81154" y="3520706"/>
            <a:ext cx="1190372" cy="1692000"/>
          </a:xfrm>
          <a:prstGeom prst="rect">
            <a:avLst/>
          </a:prstGeom>
          <a:ln w="3175">
            <a:solidFill>
              <a:schemeClr val="tx1"/>
            </a:solidFill>
          </a:ln>
        </p:spPr>
      </p:pic>
      <p:pic>
        <p:nvPicPr>
          <p:cNvPr id="56" name="Picture 55" descr="A close-up of a book cover&#10;&#10;Description automatically generated">
            <a:extLst>
              <a:ext uri="{FF2B5EF4-FFF2-40B4-BE49-F238E27FC236}">
                <a16:creationId xmlns:a16="http://schemas.microsoft.com/office/drawing/2014/main" id="{29B10D27-1DEA-29BC-78BD-836429205A3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358221" y="1645293"/>
            <a:ext cx="1196458" cy="1692000"/>
          </a:xfrm>
          <a:prstGeom prst="rect">
            <a:avLst/>
          </a:prstGeom>
          <a:ln w="3175">
            <a:solidFill>
              <a:schemeClr val="tx1"/>
            </a:solidFill>
          </a:ln>
        </p:spPr>
      </p:pic>
    </p:spTree>
    <p:extLst>
      <p:ext uri="{BB962C8B-B14F-4D97-AF65-F5344CB8AC3E}">
        <p14:creationId xmlns:p14="http://schemas.microsoft.com/office/powerpoint/2010/main" val="406242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2B36C1-A581-95AB-C134-EB03CFBBE9FB}"/>
              </a:ext>
            </a:extLst>
          </p:cNvPr>
          <p:cNvSpPr>
            <a:spLocks noGrp="1"/>
          </p:cNvSpPr>
          <p:nvPr>
            <p:ph type="title"/>
          </p:nvPr>
        </p:nvSpPr>
        <p:spPr/>
        <p:txBody>
          <a:bodyPr/>
          <a:lstStyle/>
          <a:p>
            <a:r>
              <a:rPr lang="en-GB" dirty="0"/>
              <a:t>Partner journals</a:t>
            </a:r>
          </a:p>
        </p:txBody>
      </p:sp>
      <p:sp>
        <p:nvSpPr>
          <p:cNvPr id="5" name="Content Placeholder 4">
            <a:extLst>
              <a:ext uri="{FF2B5EF4-FFF2-40B4-BE49-F238E27FC236}">
                <a16:creationId xmlns:a16="http://schemas.microsoft.com/office/drawing/2014/main" id="{A0B80BA2-469B-9532-A51B-96C7BCDE505C}"/>
              </a:ext>
            </a:extLst>
          </p:cNvPr>
          <p:cNvSpPr>
            <a:spLocks noGrp="1"/>
          </p:cNvSpPr>
          <p:nvPr>
            <p:ph sz="half" idx="1"/>
          </p:nvPr>
        </p:nvSpPr>
        <p:spPr>
          <a:xfrm>
            <a:off x="277808" y="1825625"/>
            <a:ext cx="3240000" cy="4351338"/>
          </a:xfrm>
        </p:spPr>
        <p:txBody>
          <a:bodyPr>
            <a:noAutofit/>
          </a:bodyPr>
          <a:lstStyle/>
          <a:p>
            <a:r>
              <a:rPr lang="en-GB" sz="1400" b="1" dirty="0"/>
              <a:t>CIB Recognised Journals (3)</a:t>
            </a:r>
          </a:p>
          <a:p>
            <a:r>
              <a:rPr lang="en-GB" sz="1100" dirty="0"/>
              <a:t>Building Research &amp; Information (BR&amp;I) - Taylor and </a:t>
            </a:r>
            <a:r>
              <a:rPr lang="en-GB" sz="1100"/>
              <a:t>Francis (Informa)</a:t>
            </a:r>
            <a:endParaRPr lang="en-GB" sz="1100" dirty="0"/>
          </a:p>
          <a:p>
            <a:r>
              <a:rPr lang="en-GB" sz="1100" dirty="0"/>
              <a:t>Built Environment Project and Asset Management (BEPAM) - Emerald</a:t>
            </a:r>
          </a:p>
          <a:p>
            <a:r>
              <a:rPr lang="en-GB" sz="1100" dirty="0"/>
              <a:t>Construction Management and Economics (CM&amp;E) - Taylor and </a:t>
            </a:r>
            <a:r>
              <a:rPr lang="en-GB" sz="1100"/>
              <a:t>Francis (Informa)</a:t>
            </a:r>
            <a:endParaRPr lang="en-GB" sz="1100" dirty="0"/>
          </a:p>
          <a:p>
            <a:r>
              <a:rPr lang="en-GB" sz="1400" b="1" dirty="0"/>
              <a:t>CIB Encouraged Journals (29)</a:t>
            </a:r>
          </a:p>
          <a:p>
            <a:r>
              <a:rPr lang="en-GB" sz="1100" dirty="0"/>
              <a:t>Advancement of Performance Information &amp; Value, Journal for - Kashiwagi Solution Model, Inc.</a:t>
            </a:r>
          </a:p>
          <a:p>
            <a:r>
              <a:rPr lang="en-GB" sz="1100" dirty="0"/>
              <a:t>Architectural Engineering and Design Management - Taylor and </a:t>
            </a:r>
            <a:r>
              <a:rPr lang="en-GB" sz="1100"/>
              <a:t>Francis (Informa)</a:t>
            </a:r>
            <a:endParaRPr lang="en-GB" sz="1100" dirty="0"/>
          </a:p>
          <a:p>
            <a:r>
              <a:rPr lang="en-GB" sz="1100" dirty="0"/>
              <a:t>Architecture Science (</a:t>
            </a:r>
            <a:r>
              <a:rPr lang="en-GB" sz="1100" dirty="0" err="1"/>
              <a:t>ArS</a:t>
            </a:r>
            <a:r>
              <a:rPr lang="en-GB" sz="1100" dirty="0"/>
              <a:t>) - Architectural Institute of Taiwan</a:t>
            </a:r>
          </a:p>
          <a:p>
            <a:r>
              <a:rPr lang="en-GB" sz="1100" dirty="0"/>
              <a:t>Building Pathology and Adaptation, International Journal of (IJBPA) - Emerald</a:t>
            </a:r>
          </a:p>
          <a:p>
            <a:r>
              <a:rPr lang="en-GB" sz="1100" dirty="0"/>
              <a:t>Building Physics, Journal of - SAGE</a:t>
            </a:r>
          </a:p>
          <a:p>
            <a:r>
              <a:rPr lang="en-GB" sz="1100" dirty="0"/>
              <a:t>Buildings - MDPI</a:t>
            </a:r>
          </a:p>
          <a:p>
            <a:r>
              <a:rPr lang="en-GB" sz="1100" dirty="0"/>
              <a:t>Buildings &amp; Cities - Ubiquity Press</a:t>
            </a:r>
          </a:p>
        </p:txBody>
      </p:sp>
      <p:sp>
        <p:nvSpPr>
          <p:cNvPr id="6" name="Content Placeholder 5">
            <a:extLst>
              <a:ext uri="{FF2B5EF4-FFF2-40B4-BE49-F238E27FC236}">
                <a16:creationId xmlns:a16="http://schemas.microsoft.com/office/drawing/2014/main" id="{55264017-DB9E-959A-D8F4-E2C091E0897C}"/>
              </a:ext>
            </a:extLst>
          </p:cNvPr>
          <p:cNvSpPr>
            <a:spLocks noGrp="1"/>
          </p:cNvSpPr>
          <p:nvPr>
            <p:ph sz="half" idx="2"/>
          </p:nvPr>
        </p:nvSpPr>
        <p:spPr>
          <a:xfrm>
            <a:off x="3674488" y="1822450"/>
            <a:ext cx="3240000" cy="4351338"/>
          </a:xfrm>
        </p:spPr>
        <p:txBody>
          <a:bodyPr>
            <a:normAutofit lnSpcReduction="10000"/>
          </a:bodyPr>
          <a:lstStyle/>
          <a:p>
            <a:r>
              <a:rPr lang="en-GB" sz="1100" dirty="0"/>
              <a:t>Civil Engineering and Management, Journal of - Taylor &amp; </a:t>
            </a:r>
            <a:r>
              <a:rPr lang="en-GB" sz="1100"/>
              <a:t>Francis (Informa)</a:t>
            </a:r>
            <a:endParaRPr lang="en-GB" sz="1100" dirty="0"/>
          </a:p>
          <a:p>
            <a:r>
              <a:rPr lang="en-GB" sz="1100" dirty="0"/>
              <a:t>Construction Economics and Building, Journal of - UTS </a:t>
            </a:r>
            <a:r>
              <a:rPr lang="en-GB" sz="1100" dirty="0" err="1"/>
              <a:t>ePRESS</a:t>
            </a:r>
            <a:endParaRPr lang="en-GB" sz="1100" dirty="0"/>
          </a:p>
          <a:p>
            <a:r>
              <a:rPr lang="en-GB" sz="1100" dirty="0"/>
              <a:t>Construction in Developing Countries, Journal of - </a:t>
            </a:r>
            <a:r>
              <a:rPr lang="en-GB" sz="1100" dirty="0" err="1"/>
              <a:t>Penerbit</a:t>
            </a:r>
            <a:r>
              <a:rPr lang="en-GB" sz="1100" dirty="0"/>
              <a:t> </a:t>
            </a:r>
            <a:r>
              <a:rPr lang="en-GB" sz="1100" dirty="0" err="1"/>
              <a:t>Universiti</a:t>
            </a:r>
            <a:r>
              <a:rPr lang="en-GB" sz="1100" dirty="0"/>
              <a:t> Sains Malaysia</a:t>
            </a:r>
          </a:p>
          <a:p>
            <a:r>
              <a:rPr lang="en-GB" sz="1100" dirty="0"/>
              <a:t>Construction Innovation: Information, Process, Management (CI) - Emerald</a:t>
            </a:r>
          </a:p>
          <a:p>
            <a:r>
              <a:rPr lang="en-GB" sz="1100" dirty="0"/>
              <a:t>Construction Management, International Journal of - Taylor and </a:t>
            </a:r>
            <a:r>
              <a:rPr lang="en-GB" sz="1100"/>
              <a:t>Francis (Informa)</a:t>
            </a:r>
            <a:endParaRPr lang="en-GB" sz="1100" dirty="0"/>
          </a:p>
          <a:p>
            <a:r>
              <a:rPr lang="en-GB" sz="1100" dirty="0"/>
              <a:t>Disaster Resilience in the Built Environment, International Journal of (IJDRBE) - Emerald</a:t>
            </a:r>
          </a:p>
          <a:p>
            <a:r>
              <a:rPr lang="en-GB" sz="1100" dirty="0"/>
              <a:t>Engineering, Construction and Architectural Management (ECAM) - Emerald</a:t>
            </a:r>
          </a:p>
          <a:p>
            <a:r>
              <a:rPr lang="en-GB" sz="1100" dirty="0"/>
              <a:t>Engineering, Design and Technology, Journal of (JEDT) - Emerald</a:t>
            </a:r>
          </a:p>
          <a:p>
            <a:r>
              <a:rPr lang="en-GB" sz="1100" dirty="0"/>
              <a:t>Facilities - Emerald</a:t>
            </a:r>
          </a:p>
          <a:p>
            <a:r>
              <a:rPr lang="en-GB" sz="1100" dirty="0"/>
              <a:t>Financial Management of Property and Construction, Journal of (JFMPC) – Emerald</a:t>
            </a:r>
          </a:p>
          <a:p>
            <a:r>
              <a:rPr lang="en-GB" sz="1100" dirty="0"/>
              <a:t>Frontiers in Built Environment – Frontiers</a:t>
            </a:r>
          </a:p>
          <a:p>
            <a:r>
              <a:rPr lang="en-GB" sz="1100" dirty="0" err="1"/>
              <a:t>Informes</a:t>
            </a:r>
            <a:r>
              <a:rPr lang="en-GB" sz="1100" dirty="0"/>
              <a:t> de la </a:t>
            </a:r>
            <a:r>
              <a:rPr lang="en-GB" sz="1100" dirty="0" err="1"/>
              <a:t>Construcción</a:t>
            </a:r>
            <a:r>
              <a:rPr lang="en-GB" sz="1100" dirty="0"/>
              <a:t> - CSIC</a:t>
            </a:r>
          </a:p>
        </p:txBody>
      </p:sp>
      <p:sp>
        <p:nvSpPr>
          <p:cNvPr id="8" name="Content Placeholder 5">
            <a:extLst>
              <a:ext uri="{FF2B5EF4-FFF2-40B4-BE49-F238E27FC236}">
                <a16:creationId xmlns:a16="http://schemas.microsoft.com/office/drawing/2014/main" id="{EE3AE654-AE64-94D4-56A2-D4326B58C42D}"/>
              </a:ext>
            </a:extLst>
          </p:cNvPr>
          <p:cNvSpPr txBox="1">
            <a:spLocks/>
          </p:cNvSpPr>
          <p:nvPr/>
        </p:nvSpPr>
        <p:spPr>
          <a:xfrm>
            <a:off x="7071168" y="1822450"/>
            <a:ext cx="2684302"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dirty="0"/>
              <a:t>Intelligent Buildings International - Taylor and Francis (Informa)</a:t>
            </a:r>
          </a:p>
          <a:p>
            <a:r>
              <a:rPr lang="en-GB" sz="1100" dirty="0" err="1"/>
              <a:t>ITcon</a:t>
            </a:r>
            <a:r>
              <a:rPr lang="en-GB" sz="1100" dirty="0"/>
              <a:t> – Journal of Information Technology in Construction</a:t>
            </a:r>
          </a:p>
          <a:p>
            <a:r>
              <a:rPr lang="en-GB" sz="1100" dirty="0"/>
              <a:t>Management, Procurement and Law - ICE</a:t>
            </a:r>
          </a:p>
          <a:p>
            <a:r>
              <a:rPr lang="en-GB" sz="1100" dirty="0" err="1"/>
              <a:t>Materiales</a:t>
            </a:r>
            <a:r>
              <a:rPr lang="en-GB" sz="1100" dirty="0"/>
              <a:t> de </a:t>
            </a:r>
            <a:r>
              <a:rPr lang="en-GB" sz="1100" dirty="0" err="1"/>
              <a:t>Construcción</a:t>
            </a:r>
            <a:r>
              <a:rPr lang="en-GB" sz="1100" dirty="0"/>
              <a:t> - CSIC</a:t>
            </a:r>
          </a:p>
          <a:p>
            <a:r>
              <a:rPr lang="en-GB" sz="1100" dirty="0"/>
              <a:t>Open House International (OHI) - Emerald</a:t>
            </a:r>
          </a:p>
          <a:p>
            <a:r>
              <a:rPr lang="en-GB" sz="1100" dirty="0"/>
              <a:t>Property Planning and Environmental Law, Journal of (JPPEL) - Emerald</a:t>
            </a:r>
          </a:p>
          <a:p>
            <a:r>
              <a:rPr lang="en-GB" sz="1100" dirty="0" err="1"/>
              <a:t>Revista</a:t>
            </a:r>
            <a:r>
              <a:rPr lang="en-GB" sz="1100" dirty="0"/>
              <a:t> </a:t>
            </a:r>
            <a:r>
              <a:rPr lang="en-GB" sz="1100" dirty="0" err="1"/>
              <a:t>Ingeniería</a:t>
            </a:r>
            <a:r>
              <a:rPr lang="en-GB" sz="1100" dirty="0"/>
              <a:t> de </a:t>
            </a:r>
            <a:r>
              <a:rPr lang="en-GB" sz="1100" dirty="0" err="1"/>
              <a:t>Construcción</a:t>
            </a:r>
            <a:r>
              <a:rPr lang="en-GB" sz="1100" dirty="0"/>
              <a:t> (Journal of Construction Engineering) - Department of Engineering and Construction Management of the Pontificia Universidad Católica de Chile</a:t>
            </a:r>
          </a:p>
          <a:p>
            <a:r>
              <a:rPr lang="en-GB" sz="1100" dirty="0"/>
              <a:t>Smart and Sustainable Built Environment (SASBE) - Emerald</a:t>
            </a:r>
          </a:p>
          <a:p>
            <a:r>
              <a:rPr lang="en-GB" sz="1100" dirty="0"/>
              <a:t>Smart Cities - MDPI</a:t>
            </a:r>
          </a:p>
          <a:p>
            <a:r>
              <a:rPr lang="en-GB" sz="1100" dirty="0"/>
              <a:t>Sustainability - MDPI</a:t>
            </a:r>
          </a:p>
          <a:p>
            <a:endParaRPr lang="en-GB" sz="1100" dirty="0"/>
          </a:p>
        </p:txBody>
      </p:sp>
      <p:pic>
        <p:nvPicPr>
          <p:cNvPr id="12" name="Picture 11">
            <a:extLst>
              <a:ext uri="{FF2B5EF4-FFF2-40B4-BE49-F238E27FC236}">
                <a16:creationId xmlns:a16="http://schemas.microsoft.com/office/drawing/2014/main" id="{A7D447D9-19D7-1A02-1BC7-9665D2445F23}"/>
              </a:ext>
            </a:extLst>
          </p:cNvPr>
          <p:cNvPicPr>
            <a:picLocks noChangeAspect="1"/>
          </p:cNvPicPr>
          <p:nvPr/>
        </p:nvPicPr>
        <p:blipFill>
          <a:blip r:embed="rId2"/>
          <a:stretch>
            <a:fillRect/>
          </a:stretch>
        </p:blipFill>
        <p:spPr>
          <a:xfrm>
            <a:off x="9954554" y="1690688"/>
            <a:ext cx="1260000" cy="1733869"/>
          </a:xfrm>
          <a:prstGeom prst="rect">
            <a:avLst/>
          </a:prstGeom>
          <a:ln>
            <a:solidFill>
              <a:schemeClr val="tx1"/>
            </a:solidFill>
          </a:ln>
        </p:spPr>
      </p:pic>
      <p:pic>
        <p:nvPicPr>
          <p:cNvPr id="16" name="Picture 15">
            <a:extLst>
              <a:ext uri="{FF2B5EF4-FFF2-40B4-BE49-F238E27FC236}">
                <a16:creationId xmlns:a16="http://schemas.microsoft.com/office/drawing/2014/main" id="{B92AFA2A-29E1-CE0D-BDEE-0BDA6E2DBEEB}"/>
              </a:ext>
            </a:extLst>
          </p:cNvPr>
          <p:cNvPicPr>
            <a:picLocks noChangeAspect="1"/>
          </p:cNvPicPr>
          <p:nvPr/>
        </p:nvPicPr>
        <p:blipFill>
          <a:blip r:embed="rId3"/>
          <a:stretch>
            <a:fillRect/>
          </a:stretch>
        </p:blipFill>
        <p:spPr>
          <a:xfrm>
            <a:off x="9954554" y="3633361"/>
            <a:ext cx="1260000" cy="1836923"/>
          </a:xfrm>
          <a:prstGeom prst="rect">
            <a:avLst/>
          </a:prstGeom>
          <a:ln>
            <a:solidFill>
              <a:schemeClr val="tx1"/>
            </a:solidFill>
          </a:ln>
        </p:spPr>
      </p:pic>
    </p:spTree>
    <p:extLst>
      <p:ext uri="{BB962C8B-B14F-4D97-AF65-F5344CB8AC3E}">
        <p14:creationId xmlns:p14="http://schemas.microsoft.com/office/powerpoint/2010/main" val="3152199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0E35-A201-ECB0-0B6E-ABB2FB956064}"/>
              </a:ext>
            </a:extLst>
          </p:cNvPr>
          <p:cNvSpPr>
            <a:spLocks noGrp="1"/>
          </p:cNvSpPr>
          <p:nvPr>
            <p:ph type="title"/>
          </p:nvPr>
        </p:nvSpPr>
        <p:spPr>
          <a:xfrm>
            <a:off x="838200" y="365125"/>
            <a:ext cx="10515600" cy="1325563"/>
          </a:xfrm>
        </p:spPr>
        <p:txBody>
          <a:bodyPr/>
          <a:lstStyle/>
          <a:p>
            <a:r>
              <a:rPr lang="en-GB" dirty="0"/>
              <a:t>Events</a:t>
            </a:r>
            <a:endParaRPr lang="en-GB" dirty="0">
              <a:highlight>
                <a:srgbClr val="FFFF00"/>
              </a:highlight>
            </a:endParaRPr>
          </a:p>
        </p:txBody>
      </p:sp>
      <p:sp>
        <p:nvSpPr>
          <p:cNvPr id="35" name="TextBox 34">
            <a:extLst>
              <a:ext uri="{FF2B5EF4-FFF2-40B4-BE49-F238E27FC236}">
                <a16:creationId xmlns:a16="http://schemas.microsoft.com/office/drawing/2014/main" id="{DD77E4EB-9EFB-5ADF-3B62-DF709E1B6AE0}"/>
              </a:ext>
            </a:extLst>
          </p:cNvPr>
          <p:cNvSpPr txBox="1"/>
          <p:nvPr/>
        </p:nvSpPr>
        <p:spPr>
          <a:xfrm>
            <a:off x="838200" y="1612980"/>
            <a:ext cx="4972857" cy="4109555"/>
          </a:xfrm>
          <a:prstGeom prst="rect">
            <a:avLst/>
          </a:prstGeom>
          <a:noFill/>
        </p:spPr>
        <p:txBody>
          <a:bodyPr wrap="square" rtlCol="0">
            <a:normAutofit fontScale="92500"/>
          </a:bodyPr>
          <a:lstStyle/>
          <a:p>
            <a:pPr defTabSz="1219170">
              <a:spcAft>
                <a:spcPts val="1600"/>
              </a:spcAft>
              <a:buClr>
                <a:srgbClr val="000000"/>
              </a:buClr>
              <a:defRPr/>
            </a:pPr>
            <a:r>
              <a:rPr lang="en-GB" sz="1867" kern="0" dirty="0">
                <a:latin typeface="Aptos" panose="020B0004020202020204" pitchFamily="34" charset="0"/>
                <a:cs typeface="Arial"/>
                <a:sym typeface="Arial"/>
              </a:rPr>
              <a:t>CIB W099 &amp; W123 conference on Digital Transformation of Health and Safety in Construction, Porto, Portugal, June 2023</a:t>
            </a:r>
          </a:p>
          <a:p>
            <a:pPr defTabSz="1219170">
              <a:spcAft>
                <a:spcPts val="1600"/>
              </a:spcAft>
              <a:buClr>
                <a:srgbClr val="000000"/>
              </a:buClr>
              <a:defRPr/>
            </a:pPr>
            <a:r>
              <a:rPr lang="en-GB" sz="1867" kern="0" dirty="0">
                <a:latin typeface="Aptos" panose="020B0004020202020204" pitchFamily="34" charset="0"/>
                <a:cs typeface="Arial"/>
                <a:sym typeface="Arial"/>
              </a:rPr>
              <a:t>CIB W070 Conference on Facility Management and Maintenance, Trondheim, Norway, May 2023</a:t>
            </a:r>
          </a:p>
          <a:p>
            <a:pPr defTabSz="1219170">
              <a:spcAft>
                <a:spcPts val="1600"/>
              </a:spcAft>
              <a:buClr>
                <a:srgbClr val="000000"/>
              </a:buClr>
              <a:defRPr/>
            </a:pPr>
            <a:r>
              <a:rPr lang="en-GB" sz="1867" kern="0" dirty="0">
                <a:latin typeface="Aptos" panose="020B0004020202020204" pitchFamily="34" charset="0"/>
                <a:cs typeface="Arial"/>
                <a:sym typeface="Arial"/>
              </a:rPr>
              <a:t>World Building Congress 2022 (WBC2022), hosted by RMIT, Melbourne, Australia, June 2022</a:t>
            </a:r>
          </a:p>
          <a:p>
            <a:pPr defTabSz="1219170">
              <a:spcAft>
                <a:spcPts val="1600"/>
              </a:spcAft>
              <a:buClr>
                <a:srgbClr val="000000"/>
              </a:buClr>
              <a:defRPr/>
            </a:pPr>
            <a:r>
              <a:rPr lang="en-GB" sz="1867" kern="0" dirty="0">
                <a:latin typeface="Aptos" panose="020B0004020202020204" pitchFamily="34" charset="0"/>
                <a:cs typeface="Arial"/>
                <a:sym typeface="Arial"/>
              </a:rPr>
              <a:t>CIB TG96 Smart Built Environment Conference 2021, December 2021</a:t>
            </a:r>
          </a:p>
          <a:p>
            <a:pPr defTabSz="1219170">
              <a:spcAft>
                <a:spcPts val="1600"/>
              </a:spcAft>
              <a:buClr>
                <a:srgbClr val="000000"/>
              </a:buClr>
              <a:defRPr/>
            </a:pPr>
            <a:r>
              <a:rPr lang="en-GB" sz="1867" kern="0" dirty="0">
                <a:latin typeface="Aptos" panose="020B0004020202020204" pitchFamily="34" charset="0"/>
                <a:cs typeface="Arial"/>
                <a:sym typeface="Arial"/>
              </a:rPr>
              <a:t>CIB W099 &amp; TG59 International Web-Conference 2020: Good Health, Wellbeing &amp; Decent Work, September 2020</a:t>
            </a:r>
          </a:p>
        </p:txBody>
      </p:sp>
      <p:grpSp>
        <p:nvGrpSpPr>
          <p:cNvPr id="27" name="Group 26">
            <a:extLst>
              <a:ext uri="{FF2B5EF4-FFF2-40B4-BE49-F238E27FC236}">
                <a16:creationId xmlns:a16="http://schemas.microsoft.com/office/drawing/2014/main" id="{15D38993-E004-43B0-A304-8D6503BFE816}"/>
              </a:ext>
            </a:extLst>
          </p:cNvPr>
          <p:cNvGrpSpPr/>
          <p:nvPr/>
        </p:nvGrpSpPr>
        <p:grpSpPr>
          <a:xfrm>
            <a:off x="6701111" y="1612980"/>
            <a:ext cx="3957143" cy="3968389"/>
            <a:chOff x="7228650" y="1517521"/>
            <a:chExt cx="3957143" cy="3968389"/>
          </a:xfrm>
        </p:grpSpPr>
        <p:pic>
          <p:nvPicPr>
            <p:cNvPr id="5" name="Picture 4" descr="A cover of a construction site&#10;&#10;Description automatically generated with medium confidence">
              <a:extLst>
                <a:ext uri="{FF2B5EF4-FFF2-40B4-BE49-F238E27FC236}">
                  <a16:creationId xmlns:a16="http://schemas.microsoft.com/office/drawing/2014/main" id="{2B4EA74B-42EA-ADD0-FA9F-281833223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650" y="1517521"/>
              <a:ext cx="1260000" cy="1260000"/>
            </a:xfrm>
            <a:prstGeom prst="rect">
              <a:avLst/>
            </a:prstGeom>
          </p:spPr>
        </p:pic>
        <p:pic>
          <p:nvPicPr>
            <p:cNvPr id="7" name="Picture 6" descr="A close-up of a drain&#10;&#10;Description automatically generated">
              <a:extLst>
                <a:ext uri="{FF2B5EF4-FFF2-40B4-BE49-F238E27FC236}">
                  <a16:creationId xmlns:a16="http://schemas.microsoft.com/office/drawing/2014/main" id="{5DFDD413-E7E2-4692-76A0-DE2A26A1A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8650" y="2872279"/>
              <a:ext cx="1260000" cy="1260000"/>
            </a:xfrm>
            <a:prstGeom prst="rect">
              <a:avLst/>
            </a:prstGeom>
          </p:spPr>
        </p:pic>
        <p:pic>
          <p:nvPicPr>
            <p:cNvPr id="10" name="Picture 9" descr="A factory with smoke coming out of it&#10;&#10;Description automatically generated">
              <a:extLst>
                <a:ext uri="{FF2B5EF4-FFF2-40B4-BE49-F238E27FC236}">
                  <a16:creationId xmlns:a16="http://schemas.microsoft.com/office/drawing/2014/main" id="{8DC9D10B-6A55-6BFA-36E8-7D4226ADD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7222" y="1517521"/>
              <a:ext cx="1260000" cy="1260000"/>
            </a:xfrm>
            <a:prstGeom prst="rect">
              <a:avLst/>
            </a:prstGeom>
          </p:spPr>
        </p:pic>
        <p:pic>
          <p:nvPicPr>
            <p:cNvPr id="13" name="Picture 12" descr="A person typing on a computer&#10;&#10;Description automatically generated">
              <a:extLst>
                <a:ext uri="{FF2B5EF4-FFF2-40B4-BE49-F238E27FC236}">
                  <a16:creationId xmlns:a16="http://schemas.microsoft.com/office/drawing/2014/main" id="{0BE86DC5-B79A-6697-00FE-4C0248F50A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6020" y="2872279"/>
              <a:ext cx="1260000" cy="1260000"/>
            </a:xfrm>
            <a:prstGeom prst="rect">
              <a:avLst/>
            </a:prstGeom>
          </p:spPr>
        </p:pic>
        <p:pic>
          <p:nvPicPr>
            <p:cNvPr id="16" name="Picture 15" descr="A cover of a book&#10;&#10;Description automatically generated">
              <a:extLst>
                <a:ext uri="{FF2B5EF4-FFF2-40B4-BE49-F238E27FC236}">
                  <a16:creationId xmlns:a16="http://schemas.microsoft.com/office/drawing/2014/main" id="{54483F46-5045-73EA-6E2A-D0081C40C4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28650" y="4225910"/>
              <a:ext cx="1260000" cy="1260000"/>
            </a:xfrm>
            <a:prstGeom prst="rect">
              <a:avLst/>
            </a:prstGeom>
          </p:spPr>
        </p:pic>
        <p:pic>
          <p:nvPicPr>
            <p:cNvPr id="18" name="Picture 17" descr="A white square with text overlay&#10;&#10;Description automatically generated">
              <a:extLst>
                <a:ext uri="{FF2B5EF4-FFF2-40B4-BE49-F238E27FC236}">
                  <a16:creationId xmlns:a16="http://schemas.microsoft.com/office/drawing/2014/main" id="{FFC401DD-0766-4F37-3CB9-7BD6E2BB8E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6020" y="4225910"/>
              <a:ext cx="1260000" cy="1260000"/>
            </a:xfrm>
            <a:prstGeom prst="rect">
              <a:avLst/>
            </a:prstGeom>
          </p:spPr>
        </p:pic>
        <p:pic>
          <p:nvPicPr>
            <p:cNvPr id="21" name="Picture 20" descr="A blue cube with a blue text&#10;&#10;Description automatically generated with medium confidence">
              <a:extLst>
                <a:ext uri="{FF2B5EF4-FFF2-40B4-BE49-F238E27FC236}">
                  <a16:creationId xmlns:a16="http://schemas.microsoft.com/office/drawing/2014/main" id="{BBD1BFD4-9321-62CF-049A-8965C8AC39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5793" y="4225910"/>
              <a:ext cx="1260000" cy="1260000"/>
            </a:xfrm>
            <a:prstGeom prst="rect">
              <a:avLst/>
            </a:prstGeom>
          </p:spPr>
        </p:pic>
        <p:pic>
          <p:nvPicPr>
            <p:cNvPr id="24" name="Picture 23" descr="A water body with buildings and a dock&#10;&#10;Description automatically generated with medium confidence">
              <a:extLst>
                <a:ext uri="{FF2B5EF4-FFF2-40B4-BE49-F238E27FC236}">
                  <a16:creationId xmlns:a16="http://schemas.microsoft.com/office/drawing/2014/main" id="{90D20A04-ED9A-0434-16D7-F524EFF9ED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25793" y="2872279"/>
              <a:ext cx="1260000" cy="1260000"/>
            </a:xfrm>
            <a:prstGeom prst="rect">
              <a:avLst/>
            </a:prstGeom>
          </p:spPr>
        </p:pic>
        <p:pic>
          <p:nvPicPr>
            <p:cNvPr id="26" name="Picture 25" descr="A university campus with a fountain and buildings&#10;&#10;Description automatically generated with medium confidence">
              <a:extLst>
                <a:ext uri="{FF2B5EF4-FFF2-40B4-BE49-F238E27FC236}">
                  <a16:creationId xmlns:a16="http://schemas.microsoft.com/office/drawing/2014/main" id="{9FF2D588-0FB9-274F-BDB4-46719183C5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25793" y="1517521"/>
              <a:ext cx="1260000" cy="1260000"/>
            </a:xfrm>
            <a:prstGeom prst="rect">
              <a:avLst/>
            </a:prstGeom>
          </p:spPr>
        </p:pic>
      </p:grpSp>
    </p:spTree>
    <p:extLst>
      <p:ext uri="{BB962C8B-B14F-4D97-AF65-F5344CB8AC3E}">
        <p14:creationId xmlns:p14="http://schemas.microsoft.com/office/powerpoint/2010/main" val="409054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72C456B-381F-8605-2108-E7930C5E631A}"/>
              </a:ext>
            </a:extLst>
          </p:cNvPr>
          <p:cNvSpPr>
            <a:spLocks noGrp="1"/>
          </p:cNvSpPr>
          <p:nvPr>
            <p:ph type="title"/>
          </p:nvPr>
        </p:nvSpPr>
        <p:spPr/>
        <p:txBody>
          <a:bodyPr/>
          <a:lstStyle/>
          <a:p>
            <a:r>
              <a:rPr lang="en-GB" dirty="0"/>
              <a:t>CIB on YouTube</a:t>
            </a:r>
          </a:p>
        </p:txBody>
      </p:sp>
      <p:sp>
        <p:nvSpPr>
          <p:cNvPr id="5" name="Text Placeholder 4">
            <a:extLst>
              <a:ext uri="{FF2B5EF4-FFF2-40B4-BE49-F238E27FC236}">
                <a16:creationId xmlns:a16="http://schemas.microsoft.com/office/drawing/2014/main" id="{A8F3A286-251F-0393-895C-B0C77E3D9537}"/>
              </a:ext>
            </a:extLst>
          </p:cNvPr>
          <p:cNvSpPr>
            <a:spLocks noGrp="1"/>
          </p:cNvSpPr>
          <p:nvPr>
            <p:ph idx="1"/>
          </p:nvPr>
        </p:nvSpPr>
        <p:spPr/>
        <p:txBody>
          <a:bodyPr>
            <a:normAutofit/>
          </a:bodyPr>
          <a:lstStyle/>
          <a:p>
            <a:pPr marL="101597" indent="0">
              <a:buNone/>
            </a:pPr>
            <a:r>
              <a:rPr lang="en-GB" sz="2667" dirty="0"/>
              <a:t>CIB President’s Seminar series </a:t>
            </a:r>
            <a:br>
              <a:rPr lang="en-GB" sz="2667" dirty="0"/>
            </a:br>
            <a:r>
              <a:rPr lang="en-GB" sz="2667" dirty="0"/>
              <a:t>– distinguished women researchers</a:t>
            </a:r>
          </a:p>
          <a:p>
            <a:pPr marL="101597" indent="0">
              <a:buNone/>
            </a:pPr>
            <a:r>
              <a:rPr lang="en-GB" sz="2667" dirty="0"/>
              <a:t>CIB in Conversation</a:t>
            </a:r>
          </a:p>
          <a:p>
            <a:pPr marL="101597" indent="0">
              <a:buNone/>
            </a:pPr>
            <a:r>
              <a:rPr lang="en-GB" sz="2667" dirty="0"/>
              <a:t>Lots of webinars and other content</a:t>
            </a:r>
          </a:p>
          <a:p>
            <a:pPr marL="101597" indent="0">
              <a:buNone/>
            </a:pPr>
            <a:r>
              <a:rPr lang="en-GB" sz="2667" dirty="0"/>
              <a:t>                      </a:t>
            </a:r>
          </a:p>
          <a:p>
            <a:endParaRPr lang="en-GB" sz="2667" dirty="0"/>
          </a:p>
        </p:txBody>
      </p:sp>
      <p:pic>
        <p:nvPicPr>
          <p:cNvPr id="7" name="Picture 6" descr="A qr code with circles and circles&#10;&#10;Description automatically generated">
            <a:extLst>
              <a:ext uri="{FF2B5EF4-FFF2-40B4-BE49-F238E27FC236}">
                <a16:creationId xmlns:a16="http://schemas.microsoft.com/office/drawing/2014/main" id="{D427CAD6-3125-2114-29F4-1A5010F28F5D}"/>
              </a:ext>
            </a:extLst>
          </p:cNvPr>
          <p:cNvPicPr>
            <a:picLocks noChangeAspect="1"/>
          </p:cNvPicPr>
          <p:nvPr/>
        </p:nvPicPr>
        <p:blipFill>
          <a:blip r:embed="rId3"/>
          <a:stretch>
            <a:fillRect/>
          </a:stretch>
        </p:blipFill>
        <p:spPr>
          <a:xfrm>
            <a:off x="11066677" y="365125"/>
            <a:ext cx="828000" cy="828000"/>
          </a:xfrm>
          <a:prstGeom prst="rect">
            <a:avLst/>
          </a:prstGeom>
          <a:ln w="3175">
            <a:solidFill>
              <a:schemeClr val="tx1"/>
            </a:solidFill>
          </a:ln>
        </p:spPr>
      </p:pic>
      <p:pic>
        <p:nvPicPr>
          <p:cNvPr id="14" name="Picture 13" descr="A person in a suit and tie&#10;&#10;Description automatically generated">
            <a:extLst>
              <a:ext uri="{FF2B5EF4-FFF2-40B4-BE49-F238E27FC236}">
                <a16:creationId xmlns:a16="http://schemas.microsoft.com/office/drawing/2014/main" id="{C91B3006-D0D8-03C0-70D3-D2F955902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7842" y="4006769"/>
            <a:ext cx="1008000" cy="1008000"/>
          </a:xfrm>
          <a:prstGeom prst="rect">
            <a:avLst/>
          </a:prstGeom>
          <a:ln w="3175">
            <a:solidFill>
              <a:schemeClr val="tx1"/>
            </a:solidFill>
          </a:ln>
        </p:spPr>
      </p:pic>
      <p:pic>
        <p:nvPicPr>
          <p:cNvPr id="17" name="Picture 16" descr="A person smiling at the camera&#10;&#10;Description automatically generated">
            <a:extLst>
              <a:ext uri="{FF2B5EF4-FFF2-40B4-BE49-F238E27FC236}">
                <a16:creationId xmlns:a16="http://schemas.microsoft.com/office/drawing/2014/main" id="{0DF980D4-FE19-2BDA-ED88-5A312CB1A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5872" y="4006769"/>
            <a:ext cx="1008000" cy="1008000"/>
          </a:xfrm>
          <a:prstGeom prst="rect">
            <a:avLst/>
          </a:prstGeom>
          <a:ln w="3175">
            <a:solidFill>
              <a:schemeClr val="tx1"/>
            </a:solidFill>
          </a:ln>
        </p:spPr>
      </p:pic>
      <p:pic>
        <p:nvPicPr>
          <p:cNvPr id="19" name="Picture 18" descr="A person smiling for a photo&#10;&#10;Description automatically generated">
            <a:extLst>
              <a:ext uri="{FF2B5EF4-FFF2-40B4-BE49-F238E27FC236}">
                <a16:creationId xmlns:a16="http://schemas.microsoft.com/office/drawing/2014/main" id="{15F232D1-05F5-79CE-7D7B-53058F23D5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1842" y="5155214"/>
            <a:ext cx="1008000" cy="1008000"/>
          </a:xfrm>
          <a:prstGeom prst="rect">
            <a:avLst/>
          </a:prstGeom>
          <a:ln w="3175">
            <a:solidFill>
              <a:schemeClr val="tx1"/>
            </a:solidFill>
          </a:ln>
        </p:spPr>
      </p:pic>
      <p:pic>
        <p:nvPicPr>
          <p:cNvPr id="21" name="Picture 20" descr="A person in a suit and tie&#10;&#10;Description automatically generated">
            <a:extLst>
              <a:ext uri="{FF2B5EF4-FFF2-40B4-BE49-F238E27FC236}">
                <a16:creationId xmlns:a16="http://schemas.microsoft.com/office/drawing/2014/main" id="{B68A78A7-5492-0A9F-CF50-61B4DD6271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9872" y="5154210"/>
            <a:ext cx="1008000" cy="1008000"/>
          </a:xfrm>
          <a:prstGeom prst="rect">
            <a:avLst/>
          </a:prstGeom>
          <a:ln w="3175">
            <a:solidFill>
              <a:schemeClr val="tx1"/>
            </a:solidFill>
          </a:ln>
        </p:spPr>
      </p:pic>
      <p:pic>
        <p:nvPicPr>
          <p:cNvPr id="23" name="Picture 22" descr="A collage of women's faces&#10;&#10;Description automatically generated">
            <a:extLst>
              <a:ext uri="{FF2B5EF4-FFF2-40B4-BE49-F238E27FC236}">
                <a16:creationId xmlns:a16="http://schemas.microsoft.com/office/drawing/2014/main" id="{9DDFF357-DECA-9413-CC69-DEDC5E52CB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6029" y="2134769"/>
            <a:ext cx="2880000" cy="2880000"/>
          </a:xfrm>
          <a:prstGeom prst="rect">
            <a:avLst/>
          </a:prstGeom>
        </p:spPr>
      </p:pic>
      <p:pic>
        <p:nvPicPr>
          <p:cNvPr id="25" name="Picture 24" descr="A person and person posing for a picture&#10;&#10;Description automatically generated">
            <a:extLst>
              <a:ext uri="{FF2B5EF4-FFF2-40B4-BE49-F238E27FC236}">
                <a16:creationId xmlns:a16="http://schemas.microsoft.com/office/drawing/2014/main" id="{9733B07C-BFC1-9BCF-9C36-1E6DFBC9D8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3812" y="5155214"/>
            <a:ext cx="1008000" cy="1008000"/>
          </a:xfrm>
          <a:prstGeom prst="rect">
            <a:avLst/>
          </a:prstGeom>
          <a:ln w="3175">
            <a:solidFill>
              <a:schemeClr val="tx1"/>
            </a:solidFill>
          </a:ln>
        </p:spPr>
      </p:pic>
      <p:pic>
        <p:nvPicPr>
          <p:cNvPr id="27" name="Picture 26" descr="A group of men smiling for a photo&#10;&#10;Description automatically generated">
            <a:extLst>
              <a:ext uri="{FF2B5EF4-FFF2-40B4-BE49-F238E27FC236}">
                <a16:creationId xmlns:a16="http://schemas.microsoft.com/office/drawing/2014/main" id="{2CD536F5-27D4-E2D8-7485-2FDA4F08A8A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7903" y="5154210"/>
            <a:ext cx="1008000" cy="1008000"/>
          </a:xfrm>
          <a:prstGeom prst="rect">
            <a:avLst/>
          </a:prstGeom>
          <a:ln w="3175">
            <a:solidFill>
              <a:schemeClr val="tx1"/>
            </a:solidFill>
          </a:ln>
        </p:spPr>
      </p:pic>
      <p:pic>
        <p:nvPicPr>
          <p:cNvPr id="29" name="Picture 28" descr="A red square with white text&#10;&#10;Description automatically generated">
            <a:extLst>
              <a:ext uri="{FF2B5EF4-FFF2-40B4-BE49-F238E27FC236}">
                <a16:creationId xmlns:a16="http://schemas.microsoft.com/office/drawing/2014/main" id="{1233C2E4-610B-72DA-DBA4-5699BF43F64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84233" y="5710033"/>
            <a:ext cx="1441796" cy="609782"/>
          </a:xfrm>
          <a:prstGeom prst="rect">
            <a:avLst/>
          </a:prstGeom>
        </p:spPr>
      </p:pic>
      <p:sp>
        <p:nvSpPr>
          <p:cNvPr id="36" name="TextBox 35">
            <a:extLst>
              <a:ext uri="{FF2B5EF4-FFF2-40B4-BE49-F238E27FC236}">
                <a16:creationId xmlns:a16="http://schemas.microsoft.com/office/drawing/2014/main" id="{5154F9AE-3FE5-DB71-251F-01C79A3F812B}"/>
              </a:ext>
            </a:extLst>
          </p:cNvPr>
          <p:cNvSpPr txBox="1"/>
          <p:nvPr/>
        </p:nvSpPr>
        <p:spPr>
          <a:xfrm>
            <a:off x="8400422" y="5830258"/>
            <a:ext cx="2150346" cy="400110"/>
          </a:xfrm>
          <a:prstGeom prst="rect">
            <a:avLst/>
          </a:prstGeom>
          <a:noFill/>
        </p:spPr>
        <p:txBody>
          <a:bodyPr wrap="square">
            <a:spAutoFit/>
          </a:bodyPr>
          <a:lstStyle/>
          <a:p>
            <a:r>
              <a:rPr lang="en-GB" sz="2000" dirty="0"/>
              <a:t>@CIBSecretariat</a:t>
            </a:r>
          </a:p>
        </p:txBody>
      </p:sp>
      <p:pic>
        <p:nvPicPr>
          <p:cNvPr id="38" name="Picture 37" descr="A person wearing glasses and a black shirt&#10;&#10;Description automatically generated">
            <a:extLst>
              <a:ext uri="{FF2B5EF4-FFF2-40B4-BE49-F238E27FC236}">
                <a16:creationId xmlns:a16="http://schemas.microsoft.com/office/drawing/2014/main" id="{66C1925C-7B8B-6F32-A6E0-73D51055DA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73902" y="4006769"/>
            <a:ext cx="1008000" cy="1008000"/>
          </a:xfrm>
          <a:prstGeom prst="rect">
            <a:avLst/>
          </a:prstGeom>
          <a:ln w="3175">
            <a:solidFill>
              <a:schemeClr val="tx1"/>
            </a:solidFill>
          </a:ln>
        </p:spPr>
      </p:pic>
    </p:spTree>
    <p:extLst>
      <p:ext uri="{BB962C8B-B14F-4D97-AF65-F5344CB8AC3E}">
        <p14:creationId xmlns:p14="http://schemas.microsoft.com/office/powerpoint/2010/main" val="1627176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2F03-D670-478F-9ACA-FB9E473DBAA3}"/>
              </a:ext>
            </a:extLst>
          </p:cNvPr>
          <p:cNvSpPr>
            <a:spLocks noGrp="1"/>
          </p:cNvSpPr>
          <p:nvPr>
            <p:ph type="title"/>
          </p:nvPr>
        </p:nvSpPr>
        <p:spPr/>
        <p:txBody>
          <a:bodyPr/>
          <a:lstStyle/>
          <a:p>
            <a:r>
              <a:rPr lang="en-GB" dirty="0"/>
              <a:t>Student Chapters</a:t>
            </a:r>
          </a:p>
        </p:txBody>
      </p:sp>
      <p:sp>
        <p:nvSpPr>
          <p:cNvPr id="3" name="Text Placeholder 2">
            <a:extLst>
              <a:ext uri="{FF2B5EF4-FFF2-40B4-BE49-F238E27FC236}">
                <a16:creationId xmlns:a16="http://schemas.microsoft.com/office/drawing/2014/main" id="{908B291B-E8DA-4B8F-9BBA-650E88FB7797}"/>
              </a:ext>
            </a:extLst>
          </p:cNvPr>
          <p:cNvSpPr>
            <a:spLocks noGrp="1"/>
          </p:cNvSpPr>
          <p:nvPr>
            <p:ph idx="1"/>
          </p:nvPr>
        </p:nvSpPr>
        <p:spPr/>
        <p:txBody>
          <a:bodyPr>
            <a:normAutofit/>
          </a:bodyPr>
          <a:lstStyle/>
          <a:p>
            <a:pPr marL="0" indent="0">
              <a:buNone/>
            </a:pPr>
            <a:r>
              <a:rPr lang="en-GB"/>
              <a:t>First founded in 1998, now 20</a:t>
            </a:r>
            <a:br>
              <a:rPr lang="en-GB"/>
            </a:br>
            <a:endParaRPr lang="en-GB"/>
          </a:p>
          <a:p>
            <a:pPr marL="0" indent="0">
              <a:buNone/>
            </a:pPr>
            <a:r>
              <a:rPr lang="en-GB"/>
              <a:t>Regular events including research seminars, professional development, networking</a:t>
            </a:r>
          </a:p>
          <a:p>
            <a:endParaRPr lang="en-GB"/>
          </a:p>
          <a:p>
            <a:pPr marL="0" indent="0">
              <a:buNone/>
            </a:pPr>
            <a:r>
              <a:rPr lang="en-GB"/>
              <a:t>Awards and funding</a:t>
            </a:r>
          </a:p>
          <a:p>
            <a:pPr lvl="1"/>
            <a:r>
              <a:rPr lang="en-GB"/>
              <a:t>Sebestyén Future Leaders Award</a:t>
            </a:r>
          </a:p>
          <a:p>
            <a:pPr lvl="1"/>
            <a:r>
              <a:rPr lang="en-GB"/>
              <a:t>Best Doctoral Thesis Award</a:t>
            </a:r>
          </a:p>
          <a:p>
            <a:pPr lvl="1"/>
            <a:r>
              <a:rPr lang="en-GB"/>
              <a:t>Vistas funding</a:t>
            </a:r>
          </a:p>
        </p:txBody>
      </p:sp>
      <p:pic>
        <p:nvPicPr>
          <p:cNvPr id="7" name="Picture 6" descr="A group of people sitting at a table&#10;&#10;Description automatically generated">
            <a:extLst>
              <a:ext uri="{FF2B5EF4-FFF2-40B4-BE49-F238E27FC236}">
                <a16:creationId xmlns:a16="http://schemas.microsoft.com/office/drawing/2014/main" id="{652D039F-CB9F-1692-98F0-C1BD7ECE18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8891" y="2971794"/>
            <a:ext cx="2657465" cy="1620000"/>
          </a:xfrm>
          <a:prstGeom prst="rect">
            <a:avLst/>
          </a:prstGeom>
          <a:ln w="3175">
            <a:solidFill>
              <a:schemeClr val="bg1"/>
            </a:solidFill>
          </a:ln>
          <a:effectLst>
            <a:outerShdw blurRad="50800" dist="38100" dir="2700000" algn="tl" rotWithShape="0">
              <a:prstClr val="black">
                <a:alpha val="40000"/>
              </a:prstClr>
            </a:outerShdw>
          </a:effectLst>
        </p:spPr>
      </p:pic>
      <p:pic>
        <p:nvPicPr>
          <p:cNvPr id="5" name="Picture 4" descr="A group of people sitting on a blanket in a park&#10;&#10;Description automatically generated">
            <a:extLst>
              <a:ext uri="{FF2B5EF4-FFF2-40B4-BE49-F238E27FC236}">
                <a16:creationId xmlns:a16="http://schemas.microsoft.com/office/drawing/2014/main" id="{B9502CE6-B6C5-DD97-D235-61F0063BAB8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5400000">
            <a:off x="7403446" y="1232431"/>
            <a:ext cx="1538945" cy="2736282"/>
          </a:xfrm>
          <a:prstGeom prst="rect">
            <a:avLst/>
          </a:prstGeom>
          <a:noFill/>
          <a:effectLst>
            <a:outerShdw blurRad="50800" dist="38100" dir="2700000" algn="tl" rotWithShape="0">
              <a:prstClr val="black">
                <a:alpha val="40000"/>
              </a:prstClr>
            </a:outerShdw>
          </a:effectLst>
        </p:spPr>
      </p:pic>
      <p:pic>
        <p:nvPicPr>
          <p:cNvPr id="6" name="Picture 5" descr="A group of people holding certificates&#10;&#10;Description automatically generated">
            <a:extLst>
              <a:ext uri="{FF2B5EF4-FFF2-40B4-BE49-F238E27FC236}">
                <a16:creationId xmlns:a16="http://schemas.microsoft.com/office/drawing/2014/main" id="{E5271378-3493-E14C-467C-F8A700B1B090}"/>
              </a:ext>
            </a:extLst>
          </p:cNvPr>
          <p:cNvPicPr>
            <a:picLocks noChangeAspect="1"/>
          </p:cNvPicPr>
          <p:nvPr/>
        </p:nvPicPr>
        <p:blipFill rotWithShape="1">
          <a:blip r:embed="rId5">
            <a:extLst>
              <a:ext uri="{28A0092B-C50C-407E-A947-70E740481C1C}">
                <a14:useLocalDpi xmlns:a14="http://schemas.microsoft.com/office/drawing/2010/main" val="0"/>
              </a:ext>
            </a:extLst>
          </a:blip>
          <a:srcRect r="19244"/>
          <a:stretch/>
        </p:blipFill>
        <p:spPr>
          <a:xfrm>
            <a:off x="8172918" y="4074733"/>
            <a:ext cx="2680704" cy="1512000"/>
          </a:xfrm>
          <a:prstGeom prst="rect">
            <a:avLst/>
          </a:prstGeom>
          <a:noFill/>
          <a:ln w="635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5988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2F03-D670-478F-9ACA-FB9E473DBAA3}"/>
              </a:ext>
            </a:extLst>
          </p:cNvPr>
          <p:cNvSpPr>
            <a:spLocks noGrp="1"/>
          </p:cNvSpPr>
          <p:nvPr>
            <p:ph type="title"/>
          </p:nvPr>
        </p:nvSpPr>
        <p:spPr>
          <a:xfrm>
            <a:off x="838200" y="365125"/>
            <a:ext cx="10021478" cy="1325563"/>
          </a:xfrm>
        </p:spPr>
        <p:txBody>
          <a:bodyPr/>
          <a:lstStyle/>
          <a:p>
            <a:r>
              <a:rPr lang="en-GB" dirty="0"/>
              <a:t>Student Chapters</a:t>
            </a:r>
          </a:p>
        </p:txBody>
      </p:sp>
      <p:sp>
        <p:nvSpPr>
          <p:cNvPr id="3" name="Text Placeholder 2">
            <a:extLst>
              <a:ext uri="{FF2B5EF4-FFF2-40B4-BE49-F238E27FC236}">
                <a16:creationId xmlns:a16="http://schemas.microsoft.com/office/drawing/2014/main" id="{908B291B-E8DA-4B8F-9BBA-650E88FB7797}"/>
              </a:ext>
            </a:extLst>
          </p:cNvPr>
          <p:cNvSpPr>
            <a:spLocks noGrp="1"/>
          </p:cNvSpPr>
          <p:nvPr>
            <p:ph sz="half" idx="1"/>
          </p:nvPr>
        </p:nvSpPr>
        <p:spPr>
          <a:xfrm>
            <a:off x="833181" y="1825625"/>
            <a:ext cx="3240000" cy="4351338"/>
          </a:xfrm>
        </p:spPr>
        <p:txBody>
          <a:bodyPr>
            <a:normAutofit fontScale="62500" lnSpcReduction="20000"/>
          </a:bodyPr>
          <a:lstStyle/>
          <a:p>
            <a:r>
              <a:rPr lang="en-GB" dirty="0"/>
              <a:t>Curtin University (Australia)</a:t>
            </a:r>
          </a:p>
          <a:p>
            <a:r>
              <a:rPr lang="en-GB" dirty="0"/>
              <a:t>Hong Kong University</a:t>
            </a:r>
          </a:p>
          <a:p>
            <a:r>
              <a:rPr lang="en-GB" dirty="0"/>
              <a:t>Hong Kong Polytechnic University</a:t>
            </a:r>
          </a:p>
          <a:p>
            <a:r>
              <a:rPr lang="en-GB" dirty="0"/>
              <a:t>London South Bank University (UK)</a:t>
            </a:r>
          </a:p>
          <a:p>
            <a:r>
              <a:rPr lang="en-GB" dirty="0"/>
              <a:t>Massey University (NZ)</a:t>
            </a:r>
          </a:p>
          <a:p>
            <a:r>
              <a:rPr lang="en-GB" dirty="0"/>
              <a:t>Middle East Technical University (Turkey)</a:t>
            </a:r>
          </a:p>
          <a:p>
            <a:r>
              <a:rPr lang="en-GB" dirty="0"/>
              <a:t>Nelson Mandela University (South Africa)</a:t>
            </a:r>
          </a:p>
          <a:p>
            <a:r>
              <a:rPr lang="en-GB" dirty="0"/>
              <a:t>Newcastle University (Australia)</a:t>
            </a:r>
          </a:p>
          <a:p>
            <a:r>
              <a:rPr lang="en-GB" dirty="0" err="1"/>
              <a:t>Politecnico</a:t>
            </a:r>
            <a:r>
              <a:rPr lang="en-GB" dirty="0"/>
              <a:t> Milana (Italy)</a:t>
            </a:r>
          </a:p>
        </p:txBody>
      </p:sp>
      <p:sp>
        <p:nvSpPr>
          <p:cNvPr id="10" name="Content Placeholder 9">
            <a:extLst>
              <a:ext uri="{FF2B5EF4-FFF2-40B4-BE49-F238E27FC236}">
                <a16:creationId xmlns:a16="http://schemas.microsoft.com/office/drawing/2014/main" id="{5920A892-530F-326B-61DC-638FE929D4C3}"/>
              </a:ext>
            </a:extLst>
          </p:cNvPr>
          <p:cNvSpPr>
            <a:spLocks noGrp="1"/>
          </p:cNvSpPr>
          <p:nvPr>
            <p:ph sz="half" idx="2"/>
          </p:nvPr>
        </p:nvSpPr>
        <p:spPr>
          <a:xfrm>
            <a:off x="4398155" y="1825625"/>
            <a:ext cx="3240000" cy="4351338"/>
          </a:xfrm>
        </p:spPr>
        <p:txBody>
          <a:bodyPr>
            <a:normAutofit fontScale="62500" lnSpcReduction="20000"/>
          </a:bodyPr>
          <a:lstStyle/>
          <a:p>
            <a:r>
              <a:rPr lang="en-GB" dirty="0"/>
              <a:t>Pretoria University (South Africa)</a:t>
            </a:r>
          </a:p>
          <a:p>
            <a:r>
              <a:rPr lang="en-GB" dirty="0"/>
              <a:t>Purdue University (USA)</a:t>
            </a:r>
          </a:p>
          <a:p>
            <a:r>
              <a:rPr lang="en-GB" dirty="0"/>
              <a:t>RMIT University (Australia)</a:t>
            </a:r>
          </a:p>
          <a:p>
            <a:r>
              <a:rPr lang="en-GB" dirty="0"/>
              <a:t>Tsinghua University (China)</a:t>
            </a:r>
          </a:p>
          <a:p>
            <a:r>
              <a:rPr lang="en-GB" dirty="0"/>
              <a:t>University of Huddersfield (UK)</a:t>
            </a:r>
          </a:p>
          <a:p>
            <a:r>
              <a:rPr lang="en-GB" dirty="0"/>
              <a:t>University of Salford (UK)</a:t>
            </a:r>
          </a:p>
          <a:p>
            <a:r>
              <a:rPr lang="en-GB" dirty="0"/>
              <a:t>Virginia Tech (USA)</a:t>
            </a:r>
          </a:p>
          <a:p>
            <a:r>
              <a:rPr lang="en-GB" dirty="0"/>
              <a:t>Western Sydney University (Australia)</a:t>
            </a:r>
          </a:p>
          <a:p>
            <a:r>
              <a:rPr lang="en-GB" dirty="0"/>
              <a:t>Association of Schools of South Africa</a:t>
            </a:r>
          </a:p>
          <a:p>
            <a:r>
              <a:rPr lang="en-GB" dirty="0"/>
              <a:t>CIB Working Commission W080</a:t>
            </a:r>
          </a:p>
          <a:p>
            <a:r>
              <a:rPr lang="en-GB" dirty="0"/>
              <a:t>Hungarian Universities </a:t>
            </a:r>
          </a:p>
        </p:txBody>
      </p:sp>
      <p:pic>
        <p:nvPicPr>
          <p:cNvPr id="7" name="Picture 6" descr="A group of people sitting at a table&#10;&#10;Description automatically generated">
            <a:extLst>
              <a:ext uri="{FF2B5EF4-FFF2-40B4-BE49-F238E27FC236}">
                <a16:creationId xmlns:a16="http://schemas.microsoft.com/office/drawing/2014/main" id="{652D039F-CB9F-1692-98F0-C1BD7ECE18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8654" y="2597721"/>
            <a:ext cx="2657465" cy="1620000"/>
          </a:xfrm>
          <a:prstGeom prst="rect">
            <a:avLst/>
          </a:prstGeom>
          <a:ln w="3175">
            <a:solidFill>
              <a:schemeClr val="bg1"/>
            </a:solidFill>
          </a:ln>
          <a:effectLst>
            <a:outerShdw blurRad="50800" dist="38100" dir="2700000" algn="tl" rotWithShape="0">
              <a:prstClr val="black">
                <a:alpha val="40000"/>
              </a:prstClr>
            </a:outerShdw>
          </a:effectLst>
        </p:spPr>
      </p:pic>
      <p:pic>
        <p:nvPicPr>
          <p:cNvPr id="5" name="Picture 4" descr="A group of people sitting on a blanket in a park&#10;&#10;Description automatically generated">
            <a:extLst>
              <a:ext uri="{FF2B5EF4-FFF2-40B4-BE49-F238E27FC236}">
                <a16:creationId xmlns:a16="http://schemas.microsoft.com/office/drawing/2014/main" id="{B9502CE6-B6C5-DD97-D235-61F0063BAB8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5400000">
            <a:off x="8283209" y="858358"/>
            <a:ext cx="1538945" cy="2736282"/>
          </a:xfrm>
          <a:prstGeom prst="rect">
            <a:avLst/>
          </a:prstGeom>
          <a:noFill/>
          <a:effectLst>
            <a:outerShdw blurRad="50800" dist="38100" dir="2700000" algn="tl" rotWithShape="0">
              <a:prstClr val="black">
                <a:alpha val="40000"/>
              </a:prstClr>
            </a:outerShdw>
          </a:effectLst>
        </p:spPr>
      </p:pic>
      <p:pic>
        <p:nvPicPr>
          <p:cNvPr id="6" name="Picture 5" descr="A group of people holding certificates&#10;&#10;Description automatically generated">
            <a:extLst>
              <a:ext uri="{FF2B5EF4-FFF2-40B4-BE49-F238E27FC236}">
                <a16:creationId xmlns:a16="http://schemas.microsoft.com/office/drawing/2014/main" id="{E5271378-3493-E14C-467C-F8A700B1B090}"/>
              </a:ext>
            </a:extLst>
          </p:cNvPr>
          <p:cNvPicPr>
            <a:picLocks noChangeAspect="1"/>
          </p:cNvPicPr>
          <p:nvPr/>
        </p:nvPicPr>
        <p:blipFill rotWithShape="1">
          <a:blip r:embed="rId5">
            <a:extLst>
              <a:ext uri="{28A0092B-C50C-407E-A947-70E740481C1C}">
                <a14:useLocalDpi xmlns:a14="http://schemas.microsoft.com/office/drawing/2010/main" val="0"/>
              </a:ext>
            </a:extLst>
          </a:blip>
          <a:srcRect r="19244"/>
          <a:stretch/>
        </p:blipFill>
        <p:spPr>
          <a:xfrm>
            <a:off x="9052681" y="3700660"/>
            <a:ext cx="2680704" cy="1512000"/>
          </a:xfrm>
          <a:prstGeom prst="rect">
            <a:avLst/>
          </a:prstGeom>
          <a:noFill/>
          <a:ln w="635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9662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A69AFC-A01E-4487-B1A2-E2923B5C8E7A}"/>
              </a:ext>
            </a:extLst>
          </p:cNvPr>
          <p:cNvSpPr>
            <a:spLocks noGrp="1"/>
          </p:cNvSpPr>
          <p:nvPr>
            <p:ph type="title"/>
          </p:nvPr>
        </p:nvSpPr>
        <p:spPr/>
        <p:txBody>
          <a:bodyPr>
            <a:normAutofit/>
          </a:bodyPr>
          <a:lstStyle/>
          <a:p>
            <a:r>
              <a:rPr lang="en-GB" dirty="0"/>
              <a:t>Early Career Researchers (ECR) network</a:t>
            </a:r>
            <a:endParaRPr lang="en-GB" dirty="0">
              <a:highlight>
                <a:srgbClr val="FFFF00"/>
              </a:highlight>
            </a:endParaRPr>
          </a:p>
        </p:txBody>
      </p:sp>
      <p:sp>
        <p:nvSpPr>
          <p:cNvPr id="8" name="Text Placeholder 7">
            <a:extLst>
              <a:ext uri="{FF2B5EF4-FFF2-40B4-BE49-F238E27FC236}">
                <a16:creationId xmlns:a16="http://schemas.microsoft.com/office/drawing/2014/main" id="{23B81D8C-11BC-47E7-9D6B-2FD3B31F6892}"/>
              </a:ext>
            </a:extLst>
          </p:cNvPr>
          <p:cNvSpPr>
            <a:spLocks noGrp="1"/>
          </p:cNvSpPr>
          <p:nvPr>
            <p:ph idx="1"/>
          </p:nvPr>
        </p:nvSpPr>
        <p:spPr/>
        <p:txBody>
          <a:bodyPr>
            <a:normAutofit fontScale="85000" lnSpcReduction="20000"/>
          </a:bodyPr>
          <a:lstStyle/>
          <a:p>
            <a:pPr marL="0" indent="0">
              <a:buNone/>
            </a:pPr>
            <a:r>
              <a:rPr lang="en-GB" dirty="0"/>
              <a:t>Global online network since 2021  supporting early career development, free to join</a:t>
            </a:r>
          </a:p>
          <a:p>
            <a:endParaRPr lang="en-GB" dirty="0"/>
          </a:p>
          <a:p>
            <a:pPr marL="0" indent="0">
              <a:buNone/>
            </a:pPr>
            <a:r>
              <a:rPr lang="en-GB" dirty="0"/>
              <a:t>Engage with discipline-specific </a:t>
            </a:r>
            <a:br>
              <a:rPr lang="en-GB" dirty="0"/>
            </a:br>
            <a:r>
              <a:rPr lang="en-GB" dirty="0"/>
              <a:t>Commissions or Task Groups</a:t>
            </a:r>
          </a:p>
          <a:p>
            <a:pPr marL="0" indent="0">
              <a:buNone/>
            </a:pPr>
            <a:br>
              <a:rPr lang="en-GB" dirty="0"/>
            </a:br>
            <a:r>
              <a:rPr lang="en-GB" dirty="0"/>
              <a:t>Personal development webinars</a:t>
            </a:r>
          </a:p>
          <a:p>
            <a:pPr marL="0" indent="0">
              <a:buNone/>
            </a:pPr>
            <a:br>
              <a:rPr lang="en-GB" dirty="0"/>
            </a:br>
            <a:r>
              <a:rPr lang="en-GB" dirty="0"/>
              <a:t>Awards:</a:t>
            </a:r>
          </a:p>
          <a:p>
            <a:pPr marL="1054082" lvl="1" indent="-342900"/>
            <a:r>
              <a:rPr lang="en-GB" dirty="0"/>
              <a:t>Hampson Award for ECR-Industry collaboration</a:t>
            </a:r>
          </a:p>
          <a:p>
            <a:pPr marL="1054082" lvl="1" indent="-342900"/>
            <a:r>
              <a:rPr lang="en-GB" dirty="0"/>
              <a:t>Visiting Global Scholar Programme </a:t>
            </a:r>
          </a:p>
        </p:txBody>
      </p:sp>
      <p:pic>
        <p:nvPicPr>
          <p:cNvPr id="3" name="Picture 2" descr="A qr code with circles and circles&#10;&#10;Description automatically generated">
            <a:extLst>
              <a:ext uri="{FF2B5EF4-FFF2-40B4-BE49-F238E27FC236}">
                <a16:creationId xmlns:a16="http://schemas.microsoft.com/office/drawing/2014/main" id="{19680A35-DD45-5442-4B7E-2395786FEACD}"/>
              </a:ext>
            </a:extLst>
          </p:cNvPr>
          <p:cNvPicPr>
            <a:picLocks noChangeAspect="1"/>
          </p:cNvPicPr>
          <p:nvPr/>
        </p:nvPicPr>
        <p:blipFill>
          <a:blip r:embed="rId3"/>
          <a:stretch>
            <a:fillRect/>
          </a:stretch>
        </p:blipFill>
        <p:spPr>
          <a:xfrm>
            <a:off x="11080961" y="365125"/>
            <a:ext cx="828000" cy="828000"/>
          </a:xfrm>
          <a:prstGeom prst="rect">
            <a:avLst/>
          </a:prstGeom>
          <a:ln w="3175">
            <a:solidFill>
              <a:schemeClr val="tx1"/>
            </a:solidFill>
          </a:ln>
        </p:spPr>
      </p:pic>
      <p:pic>
        <p:nvPicPr>
          <p:cNvPr id="5" name="Picture 4" descr="A group of people on a video conference&#10;&#10;Description automatically generated">
            <a:extLst>
              <a:ext uri="{FF2B5EF4-FFF2-40B4-BE49-F238E27FC236}">
                <a16:creationId xmlns:a16="http://schemas.microsoft.com/office/drawing/2014/main" id="{2D0F1AB1-08F4-9506-B8E4-95565A86A2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9456" y="2263457"/>
            <a:ext cx="4411505" cy="2520000"/>
          </a:xfrm>
          <a:prstGeom prst="rect">
            <a:avLst/>
          </a:prstGeom>
        </p:spPr>
      </p:pic>
    </p:spTree>
    <p:extLst>
      <p:ext uri="{BB962C8B-B14F-4D97-AF65-F5344CB8AC3E}">
        <p14:creationId xmlns:p14="http://schemas.microsoft.com/office/powerpoint/2010/main" val="397134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70282F1-181E-F223-5159-2C3D576CC054}"/>
              </a:ext>
            </a:extLst>
          </p:cNvPr>
          <p:cNvSpPr>
            <a:spLocks noGrp="1"/>
          </p:cNvSpPr>
          <p:nvPr>
            <p:ph type="title"/>
          </p:nvPr>
        </p:nvSpPr>
        <p:spPr>
          <a:xfrm>
            <a:off x="838200" y="365125"/>
            <a:ext cx="10515600" cy="1325563"/>
          </a:xfrm>
        </p:spPr>
        <p:txBody>
          <a:bodyPr/>
          <a:lstStyle/>
          <a:p>
            <a:r>
              <a:rPr lang="en-GB" dirty="0"/>
              <a:t>World Building Congress since 1959</a:t>
            </a:r>
          </a:p>
        </p:txBody>
      </p:sp>
      <p:sp>
        <p:nvSpPr>
          <p:cNvPr id="18" name="Content Placeholder 17">
            <a:extLst>
              <a:ext uri="{FF2B5EF4-FFF2-40B4-BE49-F238E27FC236}">
                <a16:creationId xmlns:a16="http://schemas.microsoft.com/office/drawing/2014/main" id="{F21A35F0-DC0C-8074-3124-68B0940720E8}"/>
              </a:ext>
            </a:extLst>
          </p:cNvPr>
          <p:cNvSpPr>
            <a:spLocks noGrp="1"/>
          </p:cNvSpPr>
          <p:nvPr>
            <p:ph sz="half" idx="1"/>
          </p:nvPr>
        </p:nvSpPr>
        <p:spPr>
          <a:xfrm>
            <a:off x="833180" y="1852586"/>
            <a:ext cx="3404609" cy="4351338"/>
          </a:xfrm>
        </p:spPr>
        <p:txBody>
          <a:bodyPr>
            <a:noAutofit/>
          </a:bodyPr>
          <a:lstStyle/>
          <a:p>
            <a:pPr marL="0" indent="0">
              <a:buNone/>
            </a:pPr>
            <a:r>
              <a:rPr lang="en-GB" sz="1600" b="1"/>
              <a:t>2025	Purdue, USA</a:t>
            </a:r>
          </a:p>
          <a:p>
            <a:pPr marL="0" indent="0">
              <a:buNone/>
            </a:pPr>
            <a:r>
              <a:rPr lang="en-GB" sz="1600"/>
              <a:t>2022	Melbourne, Australia</a:t>
            </a:r>
          </a:p>
          <a:p>
            <a:pPr marL="0" indent="0">
              <a:buNone/>
            </a:pPr>
            <a:r>
              <a:rPr lang="en-GB" sz="1600"/>
              <a:t>2019	Hong Kong, China</a:t>
            </a:r>
          </a:p>
          <a:p>
            <a:pPr marL="0" indent="0">
              <a:buNone/>
            </a:pPr>
            <a:r>
              <a:rPr lang="en-GB" sz="1600"/>
              <a:t>2016	Tampere, Finland</a:t>
            </a:r>
          </a:p>
          <a:p>
            <a:pPr marL="0" indent="0">
              <a:buNone/>
            </a:pPr>
            <a:r>
              <a:rPr lang="en-GB" sz="1600"/>
              <a:t>2013	Brisbane, Australia</a:t>
            </a:r>
          </a:p>
          <a:p>
            <a:pPr marL="0" indent="0">
              <a:buNone/>
            </a:pPr>
            <a:r>
              <a:rPr lang="en-GB" sz="1600"/>
              <a:t>2010	Salford, UK</a:t>
            </a:r>
          </a:p>
          <a:p>
            <a:pPr marL="0" indent="0">
              <a:buNone/>
            </a:pPr>
            <a:r>
              <a:rPr lang="en-GB" sz="1600"/>
              <a:t>2007	Cape Town, South Africa</a:t>
            </a:r>
          </a:p>
          <a:p>
            <a:pPr marL="0" indent="0">
              <a:buNone/>
            </a:pPr>
            <a:r>
              <a:rPr lang="en-GB" sz="1600"/>
              <a:t>2004 	Toronto, Canada</a:t>
            </a:r>
          </a:p>
          <a:p>
            <a:pPr marL="0" indent="0">
              <a:buNone/>
            </a:pPr>
            <a:r>
              <a:rPr lang="en-GB" sz="1600"/>
              <a:t>2001	Wellington, New Zealand</a:t>
            </a:r>
          </a:p>
          <a:p>
            <a:pPr marL="0" indent="0">
              <a:buNone/>
            </a:pPr>
            <a:r>
              <a:rPr lang="en-GB" sz="1600"/>
              <a:t>1998 	</a:t>
            </a:r>
            <a:r>
              <a:rPr lang="en-GB" sz="1600" err="1"/>
              <a:t>Gävle</a:t>
            </a:r>
            <a:r>
              <a:rPr lang="en-GB" sz="1600"/>
              <a:t>, Sweden</a:t>
            </a:r>
          </a:p>
          <a:p>
            <a:pPr marL="0" indent="0">
              <a:buNone/>
            </a:pPr>
            <a:r>
              <a:rPr lang="en-GB" sz="1600"/>
              <a:t>1995 	Amsterdam, Netherlands</a:t>
            </a:r>
          </a:p>
          <a:p>
            <a:pPr marL="0" indent="0">
              <a:buNone/>
            </a:pPr>
            <a:r>
              <a:rPr lang="en-GB" sz="1600"/>
              <a:t>1992	Montreal, Canada</a:t>
            </a:r>
          </a:p>
          <a:p>
            <a:endParaRPr lang="en-GB" sz="1600"/>
          </a:p>
        </p:txBody>
      </p:sp>
      <p:sp>
        <p:nvSpPr>
          <p:cNvPr id="19" name="Content Placeholder 18">
            <a:extLst>
              <a:ext uri="{FF2B5EF4-FFF2-40B4-BE49-F238E27FC236}">
                <a16:creationId xmlns:a16="http://schemas.microsoft.com/office/drawing/2014/main" id="{D4C32690-A1A0-DF1D-F7E4-FAADAF71C7F6}"/>
              </a:ext>
            </a:extLst>
          </p:cNvPr>
          <p:cNvSpPr>
            <a:spLocks noGrp="1"/>
          </p:cNvSpPr>
          <p:nvPr>
            <p:ph sz="half" idx="2"/>
          </p:nvPr>
        </p:nvSpPr>
        <p:spPr>
          <a:xfrm>
            <a:off x="4475999" y="1852586"/>
            <a:ext cx="3404609" cy="4351338"/>
          </a:xfrm>
        </p:spPr>
        <p:txBody>
          <a:bodyPr>
            <a:noAutofit/>
          </a:bodyPr>
          <a:lstStyle/>
          <a:p>
            <a:pPr marL="0" indent="0">
              <a:buNone/>
            </a:pPr>
            <a:r>
              <a:rPr lang="en-GB" sz="1600"/>
              <a:t>1989	Paris, France	</a:t>
            </a:r>
          </a:p>
          <a:p>
            <a:pPr marL="0" indent="0">
              <a:buNone/>
            </a:pPr>
            <a:r>
              <a:rPr lang="en-GB" sz="1600"/>
              <a:t>1986	Washington DC, USA</a:t>
            </a:r>
          </a:p>
          <a:p>
            <a:pPr marL="0" indent="0">
              <a:buNone/>
            </a:pPr>
            <a:r>
              <a:rPr lang="en-GB" sz="1600"/>
              <a:t>1983	Stockholm, Sweden</a:t>
            </a:r>
          </a:p>
          <a:p>
            <a:pPr marL="0" indent="0">
              <a:buNone/>
            </a:pPr>
            <a:r>
              <a:rPr lang="en-GB" sz="1600"/>
              <a:t>1980	Oslo, Norway</a:t>
            </a:r>
          </a:p>
          <a:p>
            <a:pPr marL="0" indent="0">
              <a:buNone/>
            </a:pPr>
            <a:r>
              <a:rPr lang="en-GB" sz="1600"/>
              <a:t>1977	Edinburgh, UK</a:t>
            </a:r>
          </a:p>
          <a:p>
            <a:pPr marL="0" indent="0">
              <a:buNone/>
            </a:pPr>
            <a:r>
              <a:rPr lang="en-GB" sz="1600"/>
              <a:t>1974	Budapest, Hungary</a:t>
            </a:r>
          </a:p>
          <a:p>
            <a:pPr marL="0" indent="0">
              <a:buNone/>
            </a:pPr>
            <a:r>
              <a:rPr lang="en-GB" sz="1600"/>
              <a:t>1971	Paris/Versailles, France</a:t>
            </a:r>
          </a:p>
          <a:p>
            <a:pPr marL="0" indent="0">
              <a:buNone/>
            </a:pPr>
            <a:r>
              <a:rPr lang="en-GB" sz="1600"/>
              <a:t>1968 	Ottawa/Washington DC, 	Canada/USA	</a:t>
            </a:r>
          </a:p>
          <a:p>
            <a:pPr marL="0" indent="0">
              <a:buNone/>
            </a:pPr>
            <a:r>
              <a:rPr lang="en-GB" sz="1600"/>
              <a:t>1965	Copenhagen, Denmark</a:t>
            </a:r>
          </a:p>
          <a:p>
            <a:pPr marL="0" indent="0">
              <a:buNone/>
            </a:pPr>
            <a:r>
              <a:rPr lang="en-GB" sz="1600"/>
              <a:t>1962	Cambridge, UK</a:t>
            </a:r>
          </a:p>
          <a:p>
            <a:pPr marL="0" indent="0">
              <a:buNone/>
            </a:pPr>
            <a:r>
              <a:rPr lang="en-GB" sz="1600"/>
              <a:t>1959 	Rotterdam, Netherlands	</a:t>
            </a:r>
          </a:p>
        </p:txBody>
      </p:sp>
      <p:pic>
        <p:nvPicPr>
          <p:cNvPr id="10" name="Picture 9" descr="A picture containing outdoor&#10;&#10;Description automatically generated">
            <a:extLst>
              <a:ext uri="{FF2B5EF4-FFF2-40B4-BE49-F238E27FC236}">
                <a16:creationId xmlns:a16="http://schemas.microsoft.com/office/drawing/2014/main" id="{AD009D07-34FF-43A7-FD1A-C618D4D80412}"/>
              </a:ext>
            </a:extLst>
          </p:cNvPr>
          <p:cNvPicPr>
            <a:picLocks noChangeAspect="1"/>
          </p:cNvPicPr>
          <p:nvPr/>
        </p:nvPicPr>
        <p:blipFill>
          <a:blip r:embed="rId3"/>
          <a:stretch>
            <a:fillRect/>
          </a:stretch>
        </p:blipFill>
        <p:spPr>
          <a:xfrm>
            <a:off x="8118818" y="2540102"/>
            <a:ext cx="3781540" cy="2519105"/>
          </a:xfrm>
          <a:prstGeom prst="rect">
            <a:avLst/>
          </a:prstGeom>
        </p:spPr>
      </p:pic>
    </p:spTree>
    <p:extLst>
      <p:ext uri="{BB962C8B-B14F-4D97-AF65-F5344CB8AC3E}">
        <p14:creationId xmlns:p14="http://schemas.microsoft.com/office/powerpoint/2010/main" val="2524222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35E47-76FA-C991-61B6-9C3550C047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00D7DD-0650-19F1-914E-BEDB18B9B69E}"/>
              </a:ext>
            </a:extLst>
          </p:cNvPr>
          <p:cNvSpPr>
            <a:spLocks noGrp="1"/>
          </p:cNvSpPr>
          <p:nvPr>
            <p:ph type="title"/>
          </p:nvPr>
        </p:nvSpPr>
        <p:spPr>
          <a:xfrm>
            <a:off x="838200" y="365125"/>
            <a:ext cx="10515600" cy="1325563"/>
          </a:xfrm>
        </p:spPr>
        <p:txBody>
          <a:bodyPr>
            <a:normAutofit/>
          </a:bodyPr>
          <a:lstStyle/>
          <a:p>
            <a:r>
              <a:rPr lang="en-GB" dirty="0"/>
              <a:t>World Building Congress 2025</a:t>
            </a:r>
            <a:br>
              <a:rPr lang="en-GB" dirty="0"/>
            </a:br>
            <a:r>
              <a:rPr lang="en-GB" altLang="en-US" dirty="0">
                <a:sym typeface="MetaPlusBook" charset="0"/>
              </a:rPr>
              <a:t>Purdue University, USA</a:t>
            </a:r>
            <a:endParaRPr lang="en-GB" dirty="0">
              <a:highlight>
                <a:srgbClr val="FFFF00"/>
              </a:highlight>
            </a:endParaRPr>
          </a:p>
        </p:txBody>
      </p:sp>
      <p:sp>
        <p:nvSpPr>
          <p:cNvPr id="8" name="Text Placeholder 7">
            <a:extLst>
              <a:ext uri="{FF2B5EF4-FFF2-40B4-BE49-F238E27FC236}">
                <a16:creationId xmlns:a16="http://schemas.microsoft.com/office/drawing/2014/main" id="{6B9F627A-BF57-2126-A135-69B39DE14A06}"/>
              </a:ext>
            </a:extLst>
          </p:cNvPr>
          <p:cNvSpPr>
            <a:spLocks noGrp="1"/>
          </p:cNvSpPr>
          <p:nvPr>
            <p:ph idx="1"/>
          </p:nvPr>
        </p:nvSpPr>
        <p:spPr>
          <a:xfrm>
            <a:off x="838200" y="2130250"/>
            <a:ext cx="5518796" cy="4052187"/>
          </a:xfrm>
        </p:spPr>
        <p:txBody>
          <a:bodyPr>
            <a:normAutofit fontScale="77500" lnSpcReduction="20000"/>
          </a:bodyPr>
          <a:lstStyle/>
          <a:p>
            <a:pPr marL="0" indent="0">
              <a:buNone/>
            </a:pPr>
            <a:r>
              <a:rPr lang="en-GB" altLang="en-US" dirty="0">
                <a:sym typeface="MetaPlusBook" charset="0"/>
              </a:rPr>
              <a:t>CIB’s WBC is held every 3 years</a:t>
            </a:r>
            <a:br>
              <a:rPr lang="en-GB" altLang="en-US" dirty="0">
                <a:sym typeface="MetaPlusBook" charset="0"/>
              </a:rPr>
            </a:br>
            <a:endParaRPr lang="en-GB" altLang="en-US" dirty="0">
              <a:sym typeface="MetaPlusBook" charset="0"/>
            </a:endParaRPr>
          </a:p>
          <a:p>
            <a:pPr marL="0" indent="0">
              <a:lnSpc>
                <a:spcPct val="100000"/>
              </a:lnSpc>
              <a:buNone/>
            </a:pPr>
            <a:r>
              <a:rPr lang="en-GB" altLang="en-US" dirty="0">
                <a:sym typeface="MetaPlusBook" charset="0"/>
              </a:rPr>
              <a:t>650 people from 39 countries attended WBC2022 in Melbourne</a:t>
            </a:r>
          </a:p>
          <a:p>
            <a:endParaRPr lang="en-GB" altLang="en-US" dirty="0">
              <a:sym typeface="MetaPlusBook" charset="0"/>
            </a:endParaRPr>
          </a:p>
          <a:p>
            <a:pPr marL="0" indent="0">
              <a:buNone/>
            </a:pPr>
            <a:r>
              <a:rPr lang="en-GB" altLang="en-US" dirty="0">
                <a:sym typeface="MetaPlusBook" charset="0"/>
              </a:rPr>
              <a:t>The 23rd will be in West Lafayette, USA, </a:t>
            </a:r>
            <a:br>
              <a:rPr lang="en-GB" altLang="en-US" dirty="0">
                <a:sym typeface="MetaPlusBook" charset="0"/>
              </a:rPr>
            </a:br>
            <a:r>
              <a:rPr lang="en-GB" altLang="en-US" dirty="0">
                <a:sym typeface="MetaPlusBook" charset="0"/>
              </a:rPr>
              <a:t>19-22 May 2025</a:t>
            </a:r>
          </a:p>
          <a:p>
            <a:endParaRPr lang="en-GB" altLang="en-US" dirty="0">
              <a:sym typeface="MetaPlusBook" charset="0"/>
            </a:endParaRPr>
          </a:p>
          <a:p>
            <a:pPr lvl="1"/>
            <a:r>
              <a:rPr lang="en-GB" altLang="en-US" dirty="0">
                <a:sym typeface="MetaPlusBook" charset="0"/>
              </a:rPr>
              <a:t>Call for Abstracts closed in March*</a:t>
            </a:r>
          </a:p>
          <a:p>
            <a:pPr lvl="1"/>
            <a:r>
              <a:rPr lang="en-GB" altLang="en-US" dirty="0">
                <a:sym typeface="MetaPlusBook" charset="0"/>
              </a:rPr>
              <a:t>Call for industry case studies in August</a:t>
            </a:r>
          </a:p>
          <a:p>
            <a:pPr lvl="1"/>
            <a:r>
              <a:rPr lang="en-GB" altLang="en-US" dirty="0">
                <a:sym typeface="MetaPlusBook" charset="0"/>
              </a:rPr>
              <a:t>Full papers by November 17th 2024</a:t>
            </a:r>
          </a:p>
          <a:p>
            <a:pPr marL="457200" lvl="1" indent="-457200">
              <a:buNone/>
            </a:pPr>
            <a:endParaRPr lang="en-GB" altLang="en-US" dirty="0">
              <a:sym typeface="MetaPlusBook" charset="0"/>
              <a:hlinkClick r:id="rId3"/>
            </a:endParaRPr>
          </a:p>
          <a:p>
            <a:pPr marL="457200" lvl="1" indent="-457200">
              <a:buNone/>
            </a:pPr>
            <a:r>
              <a:rPr lang="en-GB" altLang="en-US" dirty="0">
                <a:sym typeface="MetaPlusBook" charset="0"/>
                <a:hlinkClick r:id="rId3"/>
              </a:rPr>
              <a:t>www.wbc2025.cibworld.org</a:t>
            </a:r>
            <a:endParaRPr lang="en-GB" altLang="en-US" dirty="0">
              <a:sym typeface="MetaPlusBook" charset="0"/>
            </a:endParaRPr>
          </a:p>
          <a:p>
            <a:pPr lvl="1"/>
            <a:endParaRPr lang="en-GB" altLang="en-US" dirty="0">
              <a:sym typeface="MetaPlusBook" charset="0"/>
            </a:endParaRPr>
          </a:p>
        </p:txBody>
      </p:sp>
      <p:sp>
        <p:nvSpPr>
          <p:cNvPr id="3" name="AutoShape 2">
            <a:extLst>
              <a:ext uri="{FF2B5EF4-FFF2-40B4-BE49-F238E27FC236}">
                <a16:creationId xmlns:a16="http://schemas.microsoft.com/office/drawing/2014/main" id="{894698F9-11AE-1652-8556-15EF1FDF72F5}"/>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buClr>
                <a:srgbClr val="000000"/>
              </a:buClr>
              <a:defRPr/>
            </a:pPr>
            <a:endParaRPr lang="en-US" sz="1867" kern="0">
              <a:solidFill>
                <a:srgbClr val="000000"/>
              </a:solidFill>
              <a:latin typeface="Arial"/>
              <a:cs typeface="Arial"/>
              <a:sym typeface="Arial"/>
            </a:endParaRPr>
          </a:p>
        </p:txBody>
      </p:sp>
      <p:pic>
        <p:nvPicPr>
          <p:cNvPr id="5" name="Picture 4" descr="A qr code with circles&#10;&#10;Description automatically generated">
            <a:extLst>
              <a:ext uri="{FF2B5EF4-FFF2-40B4-BE49-F238E27FC236}">
                <a16:creationId xmlns:a16="http://schemas.microsoft.com/office/drawing/2014/main" id="{307D940D-E499-620B-ECA6-D532664A91D0}"/>
              </a:ext>
            </a:extLst>
          </p:cNvPr>
          <p:cNvPicPr>
            <a:picLocks noChangeAspect="1"/>
          </p:cNvPicPr>
          <p:nvPr/>
        </p:nvPicPr>
        <p:blipFill>
          <a:blip r:embed="rId4"/>
          <a:stretch>
            <a:fillRect/>
          </a:stretch>
        </p:blipFill>
        <p:spPr>
          <a:xfrm>
            <a:off x="11054408" y="365125"/>
            <a:ext cx="828000" cy="828000"/>
          </a:xfrm>
          <a:prstGeom prst="rect">
            <a:avLst/>
          </a:prstGeom>
          <a:ln>
            <a:solidFill>
              <a:schemeClr val="tx1"/>
            </a:solidFill>
          </a:ln>
        </p:spPr>
      </p:pic>
      <p:pic>
        <p:nvPicPr>
          <p:cNvPr id="9" name="Picture 8" descr="A black and green text&#10;&#10;Description automatically generated">
            <a:extLst>
              <a:ext uri="{FF2B5EF4-FFF2-40B4-BE49-F238E27FC236}">
                <a16:creationId xmlns:a16="http://schemas.microsoft.com/office/drawing/2014/main" id="{F71B86A3-AC87-7F2C-887D-E3953BE198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6309" y="2430082"/>
            <a:ext cx="4216400" cy="1172338"/>
          </a:xfrm>
          <a:prstGeom prst="rect">
            <a:avLst/>
          </a:prstGeom>
        </p:spPr>
      </p:pic>
      <p:pic>
        <p:nvPicPr>
          <p:cNvPr id="6" name="Picture 5" descr="Aerial view of a campus&#10;&#10;Description automatically generated">
            <a:extLst>
              <a:ext uri="{FF2B5EF4-FFF2-40B4-BE49-F238E27FC236}">
                <a16:creationId xmlns:a16="http://schemas.microsoft.com/office/drawing/2014/main" id="{E2BE0AE0-86A3-0A71-0411-D76727980543}"/>
              </a:ext>
            </a:extLst>
          </p:cNvPr>
          <p:cNvPicPr>
            <a:picLocks noChangeAspect="1"/>
          </p:cNvPicPr>
          <p:nvPr/>
        </p:nvPicPr>
        <p:blipFill rotWithShape="1">
          <a:blip r:embed="rId6">
            <a:extLst>
              <a:ext uri="{28A0092B-C50C-407E-A947-70E740481C1C}">
                <a14:useLocalDpi xmlns:a14="http://schemas.microsoft.com/office/drawing/2010/main" val="0"/>
              </a:ext>
            </a:extLst>
          </a:blip>
          <a:srcRect b="11447"/>
          <a:stretch/>
        </p:blipFill>
        <p:spPr>
          <a:xfrm>
            <a:off x="6765764" y="3602420"/>
            <a:ext cx="3889925" cy="2199656"/>
          </a:xfrm>
          <a:prstGeom prst="rect">
            <a:avLst/>
          </a:prstGeom>
        </p:spPr>
      </p:pic>
    </p:spTree>
    <p:extLst>
      <p:ext uri="{BB962C8B-B14F-4D97-AF65-F5344CB8AC3E}">
        <p14:creationId xmlns:p14="http://schemas.microsoft.com/office/powerpoint/2010/main" val="326072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A69AFC-A01E-4487-B1A2-E2923B5C8E7A}"/>
              </a:ext>
            </a:extLst>
          </p:cNvPr>
          <p:cNvSpPr>
            <a:spLocks noGrp="1"/>
          </p:cNvSpPr>
          <p:nvPr>
            <p:ph type="title"/>
          </p:nvPr>
        </p:nvSpPr>
        <p:spPr>
          <a:xfrm>
            <a:off x="838200" y="365125"/>
            <a:ext cx="10515600" cy="1325563"/>
          </a:xfrm>
        </p:spPr>
        <p:txBody>
          <a:bodyPr>
            <a:normAutofit/>
          </a:bodyPr>
          <a:lstStyle/>
          <a:p>
            <a:r>
              <a:rPr lang="en-GB" dirty="0"/>
              <a:t>Awards and funding</a:t>
            </a:r>
            <a:endParaRPr lang="en-GB" dirty="0">
              <a:highlight>
                <a:srgbClr val="FFFF00"/>
              </a:highlight>
            </a:endParaRPr>
          </a:p>
        </p:txBody>
      </p:sp>
      <p:sp>
        <p:nvSpPr>
          <p:cNvPr id="8" name="Text Placeholder 7">
            <a:extLst>
              <a:ext uri="{FF2B5EF4-FFF2-40B4-BE49-F238E27FC236}">
                <a16:creationId xmlns:a16="http://schemas.microsoft.com/office/drawing/2014/main" id="{23B81D8C-11BC-47E7-9D6B-2FD3B31F6892}"/>
              </a:ext>
            </a:extLst>
          </p:cNvPr>
          <p:cNvSpPr>
            <a:spLocks noGrp="1"/>
          </p:cNvSpPr>
          <p:nvPr>
            <p:ph idx="1"/>
          </p:nvPr>
        </p:nvSpPr>
        <p:spPr>
          <a:xfrm>
            <a:off x="838200" y="1830388"/>
            <a:ext cx="5518150" cy="4541383"/>
          </a:xfrm>
        </p:spPr>
        <p:txBody>
          <a:bodyPr>
            <a:normAutofit fontScale="55000" lnSpcReduction="20000"/>
          </a:bodyPr>
          <a:lstStyle/>
          <a:p>
            <a:pPr marL="0" indent="0">
              <a:buNone/>
            </a:pPr>
            <a:r>
              <a:rPr lang="en-GB" dirty="0" err="1"/>
              <a:t>Sebestyén</a:t>
            </a:r>
            <a:r>
              <a:rPr lang="en-GB" dirty="0"/>
              <a:t> Future Leaders Award</a:t>
            </a:r>
          </a:p>
          <a:p>
            <a:pPr lvl="1"/>
            <a:r>
              <a:rPr lang="en-GB" dirty="0"/>
              <a:t>€2,500 prize for a CIB Student Chapter to carry out research</a:t>
            </a:r>
          </a:p>
          <a:p>
            <a:pPr lvl="1"/>
            <a:r>
              <a:rPr lang="en-GB" dirty="0"/>
              <a:t>Call for entries in January, deadline end March</a:t>
            </a:r>
            <a:br>
              <a:rPr lang="en-GB" dirty="0"/>
            </a:br>
            <a:endParaRPr lang="en-GB" dirty="0"/>
          </a:p>
          <a:p>
            <a:pPr marL="0" indent="0">
              <a:buNone/>
            </a:pPr>
            <a:r>
              <a:rPr lang="en-GB" dirty="0"/>
              <a:t>Best Doctoral Research Award</a:t>
            </a:r>
          </a:p>
          <a:p>
            <a:pPr lvl="1"/>
            <a:r>
              <a:rPr lang="en-GB" dirty="0"/>
              <a:t>€1,500 prize for the best PhD thesis in the previous 18 months, </a:t>
            </a:r>
            <a:br>
              <a:rPr lang="en-GB" dirty="0"/>
            </a:br>
            <a:r>
              <a:rPr lang="en-GB" dirty="0"/>
              <a:t>€500 for 2 runners-up</a:t>
            </a:r>
          </a:p>
          <a:p>
            <a:pPr lvl="1"/>
            <a:r>
              <a:rPr lang="en-GB" dirty="0"/>
              <a:t>Call for entries in May, deadline end September</a:t>
            </a:r>
            <a:br>
              <a:rPr lang="en-GB" dirty="0"/>
            </a:br>
            <a:endParaRPr lang="en-GB" dirty="0"/>
          </a:p>
          <a:p>
            <a:pPr marL="0" indent="0">
              <a:buNone/>
            </a:pPr>
            <a:r>
              <a:rPr lang="en-GB" dirty="0"/>
              <a:t>Keith Hampson ECR-Industry Award</a:t>
            </a:r>
          </a:p>
          <a:p>
            <a:pPr lvl="1"/>
            <a:r>
              <a:rPr lang="en-GB" dirty="0"/>
              <a:t>€1,000 prize to promote new and innovative connections between ECRs and the built environment industry</a:t>
            </a:r>
          </a:p>
          <a:p>
            <a:pPr lvl="1"/>
            <a:r>
              <a:rPr lang="en-GB" dirty="0"/>
              <a:t>Call for entries in June, deadline end October</a:t>
            </a:r>
          </a:p>
          <a:p>
            <a:pPr lvl="1"/>
            <a:endParaRPr lang="en-GB" dirty="0"/>
          </a:p>
          <a:p>
            <a:pPr marL="0" indent="0">
              <a:buNone/>
            </a:pPr>
            <a:r>
              <a:rPr lang="en-GB" dirty="0"/>
              <a:t>CIB Vistas programme</a:t>
            </a:r>
          </a:p>
          <a:p>
            <a:pPr lvl="1"/>
            <a:r>
              <a:rPr lang="en-GB" dirty="0"/>
              <a:t>Funding competition for €10,000, deadline end December </a:t>
            </a:r>
          </a:p>
          <a:p>
            <a:pPr lvl="1"/>
            <a:r>
              <a:rPr lang="en-GB" dirty="0"/>
              <a:t>Call for entries in September, deadline end December</a:t>
            </a:r>
          </a:p>
          <a:p>
            <a:pPr marL="0" indent="0">
              <a:buNone/>
            </a:pPr>
            <a:br>
              <a:rPr lang="en-GB" dirty="0"/>
            </a:br>
            <a:r>
              <a:rPr lang="en-GB" dirty="0">
                <a:hlinkClick r:id="rId3"/>
              </a:rPr>
              <a:t>cibworld.org/student-awards</a:t>
            </a:r>
            <a:r>
              <a:rPr lang="en-GB" dirty="0"/>
              <a:t> </a:t>
            </a:r>
            <a:br>
              <a:rPr lang="en-GB" dirty="0"/>
            </a:br>
            <a:r>
              <a:rPr lang="en-GB" dirty="0">
                <a:hlinkClick r:id="rId4"/>
              </a:rPr>
              <a:t>cibworld.org/vistas-programme</a:t>
            </a:r>
            <a:r>
              <a:rPr lang="en-GB" dirty="0"/>
              <a:t> </a:t>
            </a:r>
          </a:p>
        </p:txBody>
      </p:sp>
      <p:pic>
        <p:nvPicPr>
          <p:cNvPr id="2" name="Picture 1">
            <a:extLst>
              <a:ext uri="{FF2B5EF4-FFF2-40B4-BE49-F238E27FC236}">
                <a16:creationId xmlns:a16="http://schemas.microsoft.com/office/drawing/2014/main" id="{603212A4-8EBC-8D30-39DC-3B742C2B4941}"/>
              </a:ext>
            </a:extLst>
          </p:cNvPr>
          <p:cNvPicPr>
            <a:picLocks noChangeAspect="1"/>
          </p:cNvPicPr>
          <p:nvPr/>
        </p:nvPicPr>
        <p:blipFill>
          <a:blip r:embed="rId5"/>
          <a:stretch>
            <a:fillRect/>
          </a:stretch>
        </p:blipFill>
        <p:spPr>
          <a:xfrm>
            <a:off x="7767833" y="2061000"/>
            <a:ext cx="1368000" cy="1368000"/>
          </a:xfrm>
          <a:prstGeom prst="rect">
            <a:avLst/>
          </a:prstGeom>
          <a:ln>
            <a:solidFill>
              <a:schemeClr val="tx1"/>
            </a:solidFill>
          </a:ln>
        </p:spPr>
      </p:pic>
      <p:pic>
        <p:nvPicPr>
          <p:cNvPr id="9" name="Picture 8">
            <a:extLst>
              <a:ext uri="{FF2B5EF4-FFF2-40B4-BE49-F238E27FC236}">
                <a16:creationId xmlns:a16="http://schemas.microsoft.com/office/drawing/2014/main" id="{31D028EB-BBC2-75B2-2B56-5A309C04EC36}"/>
              </a:ext>
            </a:extLst>
          </p:cNvPr>
          <p:cNvPicPr>
            <a:picLocks noChangeAspect="1"/>
          </p:cNvPicPr>
          <p:nvPr/>
        </p:nvPicPr>
        <p:blipFill>
          <a:blip r:embed="rId6"/>
          <a:stretch>
            <a:fillRect/>
          </a:stretch>
        </p:blipFill>
        <p:spPr>
          <a:xfrm>
            <a:off x="9328944" y="2061000"/>
            <a:ext cx="1368000" cy="1368000"/>
          </a:xfrm>
          <a:prstGeom prst="rect">
            <a:avLst/>
          </a:prstGeom>
          <a:ln>
            <a:solidFill>
              <a:schemeClr val="tx1"/>
            </a:solidFill>
          </a:ln>
        </p:spPr>
      </p:pic>
      <p:pic>
        <p:nvPicPr>
          <p:cNvPr id="4" name="Picture 3" descr="A person smiling for a picture&#10;&#10;Description automatically generated">
            <a:extLst>
              <a:ext uri="{FF2B5EF4-FFF2-40B4-BE49-F238E27FC236}">
                <a16:creationId xmlns:a16="http://schemas.microsoft.com/office/drawing/2014/main" id="{21409263-96DE-5391-ED96-627F552E7F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31056" y="3681001"/>
            <a:ext cx="1368000" cy="1368000"/>
          </a:xfrm>
          <a:prstGeom prst="rect">
            <a:avLst/>
          </a:prstGeom>
        </p:spPr>
      </p:pic>
      <p:pic>
        <p:nvPicPr>
          <p:cNvPr id="6" name="Picture 5" descr="A green landscape with tall buildings&#10;&#10;Description automatically generated">
            <a:extLst>
              <a:ext uri="{FF2B5EF4-FFF2-40B4-BE49-F238E27FC236}">
                <a16:creationId xmlns:a16="http://schemas.microsoft.com/office/drawing/2014/main" id="{8240C6DE-494A-E861-0081-E1B8D9AAE3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59460" y="3681001"/>
            <a:ext cx="1368000" cy="1368000"/>
          </a:xfrm>
          <a:prstGeom prst="rect">
            <a:avLst/>
          </a:prstGeom>
        </p:spPr>
      </p:pic>
      <p:pic>
        <p:nvPicPr>
          <p:cNvPr id="12" name="Picture 11" descr="A person wearing a helmet and glasses&#10;&#10;Description automatically generated">
            <a:extLst>
              <a:ext uri="{FF2B5EF4-FFF2-40B4-BE49-F238E27FC236}">
                <a16:creationId xmlns:a16="http://schemas.microsoft.com/office/drawing/2014/main" id="{4DFB7878-E0FF-8EF6-DD17-85212F9337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7864" y="3681001"/>
            <a:ext cx="1368000" cy="1368000"/>
          </a:xfrm>
          <a:prstGeom prst="rect">
            <a:avLst/>
          </a:prstGeom>
        </p:spPr>
      </p:pic>
    </p:spTree>
    <p:extLst>
      <p:ext uri="{BB962C8B-B14F-4D97-AF65-F5344CB8AC3E}">
        <p14:creationId xmlns:p14="http://schemas.microsoft.com/office/powerpoint/2010/main" val="165749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A69AFC-A01E-4487-B1A2-E2923B5C8E7A}"/>
              </a:ext>
            </a:extLst>
          </p:cNvPr>
          <p:cNvSpPr>
            <a:spLocks noGrp="1"/>
          </p:cNvSpPr>
          <p:nvPr>
            <p:ph type="title"/>
          </p:nvPr>
        </p:nvSpPr>
        <p:spPr>
          <a:xfrm>
            <a:off x="838200" y="365125"/>
            <a:ext cx="10515600" cy="1325563"/>
          </a:xfrm>
        </p:spPr>
        <p:txBody>
          <a:bodyPr>
            <a:normAutofit/>
          </a:bodyPr>
          <a:lstStyle/>
          <a:p>
            <a:r>
              <a:rPr lang="en-GB" dirty="0" err="1"/>
              <a:t>Sebestyén</a:t>
            </a:r>
            <a:r>
              <a:rPr lang="en-GB" dirty="0"/>
              <a:t> Future Leaders Award</a:t>
            </a:r>
            <a:endParaRPr lang="en-GB" dirty="0">
              <a:highlight>
                <a:srgbClr val="FFFF00"/>
              </a:highlight>
            </a:endParaRPr>
          </a:p>
        </p:txBody>
      </p:sp>
      <p:sp>
        <p:nvSpPr>
          <p:cNvPr id="8" name="Text Placeholder 7">
            <a:extLst>
              <a:ext uri="{FF2B5EF4-FFF2-40B4-BE49-F238E27FC236}">
                <a16:creationId xmlns:a16="http://schemas.microsoft.com/office/drawing/2014/main" id="{23B81D8C-11BC-47E7-9D6B-2FD3B31F6892}"/>
              </a:ext>
            </a:extLst>
          </p:cNvPr>
          <p:cNvSpPr>
            <a:spLocks noGrp="1"/>
          </p:cNvSpPr>
          <p:nvPr>
            <p:ph idx="1"/>
          </p:nvPr>
        </p:nvSpPr>
        <p:spPr>
          <a:xfrm>
            <a:off x="838200" y="1831100"/>
            <a:ext cx="5518796" cy="4351338"/>
          </a:xfrm>
        </p:spPr>
        <p:txBody>
          <a:bodyPr>
            <a:normAutofit fontScale="70000" lnSpcReduction="20000"/>
          </a:bodyPr>
          <a:lstStyle/>
          <a:p>
            <a:pPr marL="0" indent="0">
              <a:buNone/>
            </a:pPr>
            <a:r>
              <a:rPr lang="en-GB" dirty="0"/>
              <a:t>Exposing future leaders of the building sector to the latest developments in building research </a:t>
            </a:r>
          </a:p>
          <a:p>
            <a:pPr marL="0" indent="0">
              <a:buNone/>
            </a:pPr>
            <a:endParaRPr lang="en-GB" dirty="0"/>
          </a:p>
          <a:p>
            <a:pPr marL="0" indent="0">
              <a:buNone/>
            </a:pPr>
            <a:r>
              <a:rPr lang="en-GB" dirty="0"/>
              <a:t>Award of €2,500 for a CIB Student Chapter to carry out research</a:t>
            </a:r>
          </a:p>
          <a:p>
            <a:pPr marL="0" indent="0">
              <a:buNone/>
            </a:pPr>
            <a:endParaRPr lang="en-GB" dirty="0"/>
          </a:p>
          <a:p>
            <a:pPr marL="0" indent="0">
              <a:buNone/>
            </a:pPr>
            <a:r>
              <a:rPr lang="en-GB" dirty="0"/>
              <a:t>2024 winner: </a:t>
            </a:r>
            <a:r>
              <a:rPr lang="en-GB" dirty="0" err="1"/>
              <a:t>Politecnico</a:t>
            </a:r>
            <a:r>
              <a:rPr lang="en-GB" dirty="0"/>
              <a:t> di Milano </a:t>
            </a:r>
            <a:br>
              <a:rPr lang="en-GB" dirty="0"/>
            </a:br>
            <a:endParaRPr lang="en-GB" dirty="0"/>
          </a:p>
          <a:p>
            <a:pPr marL="457200" lvl="1" indent="0">
              <a:buNone/>
            </a:pPr>
            <a:r>
              <a:rPr lang="en-US" i="1" dirty="0"/>
              <a:t>“Digital Tools for Circular Economy in the Construction Sector”</a:t>
            </a:r>
            <a:endParaRPr lang="en-GB" i="1" dirty="0"/>
          </a:p>
          <a:p>
            <a:pPr marL="0" indent="0">
              <a:buNone/>
            </a:pPr>
            <a:endParaRPr lang="en-GB" dirty="0"/>
          </a:p>
          <a:p>
            <a:pPr marL="0" indent="0">
              <a:buNone/>
            </a:pPr>
            <a:r>
              <a:rPr lang="en-GB" dirty="0"/>
              <a:t>Next call for entries January 2025</a:t>
            </a:r>
          </a:p>
          <a:p>
            <a:pPr marL="0" indent="0">
              <a:buNone/>
            </a:pPr>
            <a:endParaRPr lang="en-GB" dirty="0"/>
          </a:p>
          <a:p>
            <a:pPr marL="0" indent="0">
              <a:buNone/>
            </a:pPr>
            <a:r>
              <a:rPr lang="en-GB" dirty="0"/>
              <a:t>See </a:t>
            </a:r>
            <a:r>
              <a:rPr lang="en-GB" dirty="0">
                <a:hlinkClick r:id="rId3"/>
              </a:rPr>
              <a:t>cibworld.org/student-awards</a:t>
            </a:r>
            <a:endParaRPr lang="en-GB" dirty="0"/>
          </a:p>
        </p:txBody>
      </p:sp>
      <p:pic>
        <p:nvPicPr>
          <p:cNvPr id="4" name="Picture 3" descr="A cover of a construction site&#10;&#10;Description automatically generated with medium confidence">
            <a:extLst>
              <a:ext uri="{FF2B5EF4-FFF2-40B4-BE49-F238E27FC236}">
                <a16:creationId xmlns:a16="http://schemas.microsoft.com/office/drawing/2014/main" id="{A4E621C0-4AA6-D52F-1585-FE8D67E424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2157" y="1846443"/>
            <a:ext cx="3060000" cy="3060000"/>
          </a:xfrm>
          <a:prstGeom prst="rect">
            <a:avLst/>
          </a:prstGeom>
          <a:ln w="12700">
            <a:solidFill>
              <a:schemeClr val="accent5">
                <a:lumMod val="75000"/>
              </a:schemeClr>
            </a:solidFill>
          </a:ln>
        </p:spPr>
      </p:pic>
      <p:pic>
        <p:nvPicPr>
          <p:cNvPr id="9" name="Picture 8" descr="A black text on a white background&#10;&#10;Description automatically generated">
            <a:extLst>
              <a:ext uri="{FF2B5EF4-FFF2-40B4-BE49-F238E27FC236}">
                <a16:creationId xmlns:a16="http://schemas.microsoft.com/office/drawing/2014/main" id="{94B4E67E-3FD5-CBBE-FA2A-A7834BEA5E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0899" y="4991175"/>
            <a:ext cx="3322415" cy="900000"/>
          </a:xfrm>
          <a:prstGeom prst="rect">
            <a:avLst/>
          </a:prstGeom>
        </p:spPr>
      </p:pic>
    </p:spTree>
    <p:extLst>
      <p:ext uri="{BB962C8B-B14F-4D97-AF65-F5344CB8AC3E}">
        <p14:creationId xmlns:p14="http://schemas.microsoft.com/office/powerpoint/2010/main" val="15972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B87A-60CD-477A-8400-198EF17D6F03}"/>
              </a:ext>
            </a:extLst>
          </p:cNvPr>
          <p:cNvSpPr>
            <a:spLocks noGrp="1"/>
          </p:cNvSpPr>
          <p:nvPr>
            <p:ph type="title"/>
          </p:nvPr>
        </p:nvSpPr>
        <p:spPr>
          <a:xfrm>
            <a:off x="838200" y="365125"/>
            <a:ext cx="10515600" cy="1325563"/>
          </a:xfrm>
        </p:spPr>
        <p:txBody>
          <a:bodyPr>
            <a:normAutofit/>
          </a:bodyPr>
          <a:lstStyle/>
          <a:p>
            <a:r>
              <a:rPr lang="en-GB"/>
              <a:t>Best Doctoral Thesis Dissertation Award</a:t>
            </a:r>
          </a:p>
        </p:txBody>
      </p:sp>
      <p:sp>
        <p:nvSpPr>
          <p:cNvPr id="3" name="Text Placeholder 2">
            <a:extLst>
              <a:ext uri="{FF2B5EF4-FFF2-40B4-BE49-F238E27FC236}">
                <a16:creationId xmlns:a16="http://schemas.microsoft.com/office/drawing/2014/main" id="{92BF15C0-C553-4274-848C-C50D7ECEB0BF}"/>
              </a:ext>
            </a:extLst>
          </p:cNvPr>
          <p:cNvSpPr>
            <a:spLocks noGrp="1"/>
          </p:cNvSpPr>
          <p:nvPr>
            <p:ph idx="1"/>
          </p:nvPr>
        </p:nvSpPr>
        <p:spPr>
          <a:xfrm>
            <a:off x="838200" y="1831100"/>
            <a:ext cx="5518796" cy="4351338"/>
          </a:xfrm>
        </p:spPr>
        <p:txBody>
          <a:bodyPr>
            <a:normAutofit fontScale="77500" lnSpcReduction="20000"/>
          </a:bodyPr>
          <a:lstStyle/>
          <a:p>
            <a:pPr marL="0" indent="0">
              <a:buNone/>
            </a:pPr>
            <a:r>
              <a:rPr lang="en-GB" dirty="0"/>
              <a:t>Annual €1,500 prize for the best global PhD thesis in the previous 18 months, €500 for 2 runners-up</a:t>
            </a:r>
          </a:p>
          <a:p>
            <a:pPr marL="0" indent="0">
              <a:buNone/>
            </a:pPr>
            <a:r>
              <a:rPr lang="en-GB" dirty="0"/>
              <a:t> </a:t>
            </a:r>
          </a:p>
          <a:p>
            <a:pPr marL="0" indent="0">
              <a:buNone/>
            </a:pPr>
            <a:r>
              <a:rPr lang="en-GB" dirty="0"/>
              <a:t>2023 winner: </a:t>
            </a:r>
            <a:br>
              <a:rPr lang="en-GB" dirty="0"/>
            </a:br>
            <a:r>
              <a:rPr lang="en-GB" dirty="0" err="1"/>
              <a:t>Dr.</a:t>
            </a:r>
            <a:r>
              <a:rPr lang="en-GB" dirty="0"/>
              <a:t> Luca Rampini, </a:t>
            </a:r>
            <a:r>
              <a:rPr lang="en-GB" dirty="0" err="1"/>
              <a:t>Politecnico</a:t>
            </a:r>
            <a:r>
              <a:rPr lang="en-GB" dirty="0"/>
              <a:t> di Milano</a:t>
            </a:r>
          </a:p>
          <a:p>
            <a:pPr marL="0" indent="0">
              <a:buNone/>
            </a:pPr>
            <a:endParaRPr lang="en-GB" dirty="0"/>
          </a:p>
          <a:p>
            <a:pPr marL="457200" lvl="1" indent="0">
              <a:buNone/>
            </a:pPr>
            <a:r>
              <a:rPr lang="en-GB" i="1" dirty="0"/>
              <a:t>“Artificial intelligence enhances digital asset management”</a:t>
            </a:r>
            <a:br>
              <a:rPr lang="en-GB" dirty="0"/>
            </a:br>
            <a:endParaRPr lang="en-GB" dirty="0"/>
          </a:p>
          <a:p>
            <a:pPr marL="0" indent="0">
              <a:buNone/>
            </a:pPr>
            <a:r>
              <a:rPr lang="en-GB" dirty="0"/>
              <a:t>Next call for entries May 2024, </a:t>
            </a:r>
            <a:br>
              <a:rPr lang="en-GB" dirty="0"/>
            </a:br>
            <a:r>
              <a:rPr lang="en-GB" dirty="0"/>
              <a:t>deadline end September</a:t>
            </a:r>
          </a:p>
          <a:p>
            <a:pPr marL="0" indent="0">
              <a:buNone/>
            </a:pPr>
            <a:endParaRPr lang="en-GB" dirty="0"/>
          </a:p>
          <a:p>
            <a:pPr marL="0" indent="0">
              <a:buNone/>
            </a:pPr>
            <a:r>
              <a:rPr lang="en-GB" dirty="0"/>
              <a:t>See </a:t>
            </a:r>
            <a:r>
              <a:rPr lang="en-GB" dirty="0">
                <a:hlinkClick r:id="rId3"/>
              </a:rPr>
              <a:t>cibworld.org/student-awards</a:t>
            </a:r>
            <a:endParaRPr lang="en-GB" dirty="0"/>
          </a:p>
          <a:p>
            <a:pPr marL="0" indent="0">
              <a:buNone/>
            </a:pPr>
            <a:endParaRPr lang="en-GB" dirty="0"/>
          </a:p>
        </p:txBody>
      </p:sp>
      <p:pic>
        <p:nvPicPr>
          <p:cNvPr id="4" name="Picture 3">
            <a:extLst>
              <a:ext uri="{FF2B5EF4-FFF2-40B4-BE49-F238E27FC236}">
                <a16:creationId xmlns:a16="http://schemas.microsoft.com/office/drawing/2014/main" id="{3EA2C964-231E-7240-EB70-AC19A656FD02}"/>
              </a:ext>
            </a:extLst>
          </p:cNvPr>
          <p:cNvPicPr>
            <a:picLocks noChangeAspect="1"/>
          </p:cNvPicPr>
          <p:nvPr/>
        </p:nvPicPr>
        <p:blipFill>
          <a:blip r:embed="rId4"/>
          <a:stretch>
            <a:fillRect/>
          </a:stretch>
        </p:blipFill>
        <p:spPr>
          <a:xfrm>
            <a:off x="7725835" y="3640019"/>
            <a:ext cx="1656000" cy="1656000"/>
          </a:xfrm>
          <a:prstGeom prst="rect">
            <a:avLst/>
          </a:prstGeom>
        </p:spPr>
      </p:pic>
      <p:pic>
        <p:nvPicPr>
          <p:cNvPr id="6" name="Picture 5">
            <a:extLst>
              <a:ext uri="{FF2B5EF4-FFF2-40B4-BE49-F238E27FC236}">
                <a16:creationId xmlns:a16="http://schemas.microsoft.com/office/drawing/2014/main" id="{C4C3C9B5-58D1-4807-60D3-3374FB5DC86E}"/>
              </a:ext>
            </a:extLst>
          </p:cNvPr>
          <p:cNvPicPr>
            <a:picLocks noChangeAspect="1"/>
          </p:cNvPicPr>
          <p:nvPr/>
        </p:nvPicPr>
        <p:blipFill>
          <a:blip r:embed="rId5"/>
          <a:stretch>
            <a:fillRect/>
          </a:stretch>
        </p:blipFill>
        <p:spPr>
          <a:xfrm>
            <a:off x="8631419" y="1831100"/>
            <a:ext cx="1656000" cy="1656000"/>
          </a:xfrm>
          <a:prstGeom prst="rect">
            <a:avLst/>
          </a:prstGeom>
          <a:ln>
            <a:solidFill>
              <a:schemeClr val="tx1"/>
            </a:solidFill>
          </a:ln>
        </p:spPr>
      </p:pic>
      <p:pic>
        <p:nvPicPr>
          <p:cNvPr id="8" name="Picture 7" descr="A person in a blue shirt&#10;&#10;Description automatically generated">
            <a:extLst>
              <a:ext uri="{FF2B5EF4-FFF2-40B4-BE49-F238E27FC236}">
                <a16:creationId xmlns:a16="http://schemas.microsoft.com/office/drawing/2014/main" id="{6683CB0F-9BA7-DD35-6E74-C2020B1B9D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7631" y="3640019"/>
            <a:ext cx="1656000" cy="1656000"/>
          </a:xfrm>
          <a:prstGeom prst="rect">
            <a:avLst/>
          </a:prstGeom>
        </p:spPr>
      </p:pic>
    </p:spTree>
    <p:extLst>
      <p:ext uri="{BB962C8B-B14F-4D97-AF65-F5344CB8AC3E}">
        <p14:creationId xmlns:p14="http://schemas.microsoft.com/office/powerpoint/2010/main" val="140196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B87A-60CD-477A-8400-198EF17D6F03}"/>
              </a:ext>
            </a:extLst>
          </p:cNvPr>
          <p:cNvSpPr>
            <a:spLocks noGrp="1"/>
          </p:cNvSpPr>
          <p:nvPr>
            <p:ph type="title"/>
          </p:nvPr>
        </p:nvSpPr>
        <p:spPr>
          <a:xfrm>
            <a:off x="838200" y="365125"/>
            <a:ext cx="10515600" cy="1325563"/>
          </a:xfrm>
        </p:spPr>
        <p:txBody>
          <a:bodyPr>
            <a:normAutofit/>
          </a:bodyPr>
          <a:lstStyle/>
          <a:p>
            <a:r>
              <a:rPr lang="en-GB" dirty="0"/>
              <a:t>Hampson ECR-Industry Award </a:t>
            </a:r>
            <a:br>
              <a:rPr lang="en-GB" dirty="0"/>
            </a:br>
            <a:endParaRPr lang="en-GB" dirty="0"/>
          </a:p>
        </p:txBody>
      </p:sp>
      <p:sp>
        <p:nvSpPr>
          <p:cNvPr id="3" name="Text Placeholder 2">
            <a:extLst>
              <a:ext uri="{FF2B5EF4-FFF2-40B4-BE49-F238E27FC236}">
                <a16:creationId xmlns:a16="http://schemas.microsoft.com/office/drawing/2014/main" id="{92BF15C0-C553-4274-848C-C50D7ECEB0BF}"/>
              </a:ext>
            </a:extLst>
          </p:cNvPr>
          <p:cNvSpPr>
            <a:spLocks noGrp="1"/>
          </p:cNvSpPr>
          <p:nvPr>
            <p:ph idx="1"/>
          </p:nvPr>
        </p:nvSpPr>
        <p:spPr>
          <a:xfrm>
            <a:off x="838200" y="1831100"/>
            <a:ext cx="5518796" cy="4351338"/>
          </a:xfrm>
        </p:spPr>
        <p:txBody>
          <a:bodyPr>
            <a:normAutofit fontScale="77500" lnSpcReduction="20000"/>
          </a:bodyPr>
          <a:lstStyle/>
          <a:p>
            <a:pPr marL="0" indent="0">
              <a:buNone/>
            </a:pPr>
            <a:r>
              <a:rPr lang="en-GB" dirty="0"/>
              <a:t>Annual prize of €1,000 to promote new and innovative connections between ECRs and the built environment industry</a:t>
            </a:r>
            <a:br>
              <a:rPr lang="en-GB" dirty="0"/>
            </a:br>
            <a:endParaRPr lang="en-GB" dirty="0"/>
          </a:p>
          <a:p>
            <a:pPr marL="0" indent="0">
              <a:buNone/>
            </a:pPr>
            <a:r>
              <a:rPr lang="en-GB" dirty="0"/>
              <a:t>2024 winner:</a:t>
            </a:r>
            <a:br>
              <a:rPr lang="en-GB" dirty="0"/>
            </a:br>
            <a:r>
              <a:rPr lang="en-GB" dirty="0"/>
              <a:t>Huey Wen Lim, University of Melbourne</a:t>
            </a:r>
          </a:p>
          <a:p>
            <a:pPr marL="457200" lvl="1" indent="0">
              <a:buNone/>
            </a:pPr>
            <a:br>
              <a:rPr lang="en-GB" i="1" dirty="0"/>
            </a:br>
            <a:r>
              <a:rPr lang="en-GB" i="1" dirty="0"/>
              <a:t>“</a:t>
            </a:r>
            <a:r>
              <a:rPr lang="en-US" i="1" dirty="0"/>
              <a:t>Building Wellbeing in Construction 4.0: Unveiling the Influence of Prefabrication Construction Practices on Mental Health</a:t>
            </a:r>
            <a:r>
              <a:rPr lang="en-GB" i="1" dirty="0"/>
              <a:t>”</a:t>
            </a:r>
          </a:p>
          <a:p>
            <a:pPr marL="0" indent="0">
              <a:buNone/>
            </a:pPr>
            <a:endParaRPr lang="en-GB" dirty="0"/>
          </a:p>
          <a:p>
            <a:pPr marL="0" indent="0">
              <a:buNone/>
            </a:pPr>
            <a:r>
              <a:rPr lang="en-GB" dirty="0"/>
              <a:t>Next call for entries June 2024, </a:t>
            </a:r>
            <a:br>
              <a:rPr lang="en-GB" dirty="0"/>
            </a:br>
            <a:r>
              <a:rPr lang="en-GB" dirty="0"/>
              <a:t>deadline end September</a:t>
            </a:r>
          </a:p>
          <a:p>
            <a:pPr marL="0" indent="0">
              <a:buNone/>
            </a:pPr>
            <a:endParaRPr lang="en-GB" dirty="0"/>
          </a:p>
          <a:p>
            <a:pPr marL="0" indent="0">
              <a:buNone/>
            </a:pPr>
            <a:r>
              <a:rPr lang="en-GB" dirty="0"/>
              <a:t>See </a:t>
            </a:r>
            <a:r>
              <a:rPr lang="en-GB" dirty="0">
                <a:hlinkClick r:id="rId3"/>
              </a:rPr>
              <a:t>cibworld.org/student-awards</a:t>
            </a:r>
            <a:endParaRPr lang="en-GB" dirty="0"/>
          </a:p>
          <a:p>
            <a:pPr marL="0" indent="0">
              <a:buNone/>
            </a:pPr>
            <a:endParaRPr lang="en-GB" dirty="0"/>
          </a:p>
          <a:p>
            <a:pPr marL="457200" lvl="1" indent="0">
              <a:buNone/>
            </a:pPr>
            <a:endParaRPr lang="en-GB" dirty="0"/>
          </a:p>
        </p:txBody>
      </p:sp>
      <p:pic>
        <p:nvPicPr>
          <p:cNvPr id="7" name="Picture 6" descr="A person smiling for a picture&#10;&#10;Description automatically generated">
            <a:extLst>
              <a:ext uri="{FF2B5EF4-FFF2-40B4-BE49-F238E27FC236}">
                <a16:creationId xmlns:a16="http://schemas.microsoft.com/office/drawing/2014/main" id="{2AC8CB86-B144-CBD6-89FE-54127E4C3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182" y="1831100"/>
            <a:ext cx="3060000" cy="3060000"/>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9242DDA6-B5BD-0AF5-C45F-3BA4DAAEDF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8435" y="5153097"/>
            <a:ext cx="3046747" cy="792000"/>
          </a:xfrm>
          <a:prstGeom prst="rect">
            <a:avLst/>
          </a:prstGeom>
        </p:spPr>
      </p:pic>
    </p:spTree>
    <p:extLst>
      <p:ext uri="{BB962C8B-B14F-4D97-AF65-F5344CB8AC3E}">
        <p14:creationId xmlns:p14="http://schemas.microsoft.com/office/powerpoint/2010/main" val="254853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65DF6-9AC8-4304-BE03-261487F256E3}"/>
              </a:ext>
            </a:extLst>
          </p:cNvPr>
          <p:cNvSpPr>
            <a:spLocks noGrp="1"/>
          </p:cNvSpPr>
          <p:nvPr>
            <p:ph type="title"/>
          </p:nvPr>
        </p:nvSpPr>
        <p:spPr>
          <a:xfrm>
            <a:off x="838200" y="365125"/>
            <a:ext cx="10515600" cy="1325563"/>
          </a:xfrm>
        </p:spPr>
        <p:txBody>
          <a:bodyPr>
            <a:noAutofit/>
          </a:bodyPr>
          <a:lstStyle/>
          <a:p>
            <a:r>
              <a:rPr lang="en-GB"/>
              <a:t>Sector improvement – global trends</a:t>
            </a:r>
          </a:p>
        </p:txBody>
      </p:sp>
      <p:sp>
        <p:nvSpPr>
          <p:cNvPr id="5" name="Text Placeholder 4">
            <a:extLst>
              <a:ext uri="{FF2B5EF4-FFF2-40B4-BE49-F238E27FC236}">
                <a16:creationId xmlns:a16="http://schemas.microsoft.com/office/drawing/2014/main" id="{6A057768-5D29-4482-A329-EFA72BB6A452}"/>
              </a:ext>
            </a:extLst>
          </p:cNvPr>
          <p:cNvSpPr>
            <a:spLocks noGrp="1"/>
          </p:cNvSpPr>
          <p:nvPr>
            <p:ph idx="1"/>
          </p:nvPr>
        </p:nvSpPr>
        <p:spPr>
          <a:xfrm>
            <a:off x="838200" y="1831100"/>
            <a:ext cx="5518796" cy="4351338"/>
          </a:xfrm>
        </p:spPr>
        <p:txBody>
          <a:bodyPr>
            <a:normAutofit fontScale="62500" lnSpcReduction="20000"/>
          </a:bodyPr>
          <a:lstStyle/>
          <a:p>
            <a:pPr marL="0" indent="0">
              <a:buNone/>
            </a:pPr>
            <a:r>
              <a:rPr lang="en-GB"/>
              <a:t>Safety, health and well-being</a:t>
            </a:r>
          </a:p>
          <a:p>
            <a:pPr marL="0" indent="0">
              <a:buNone/>
            </a:pPr>
            <a:r>
              <a:rPr lang="en-GB"/>
              <a:t>Digital – BIM, drones, robotics, 3D printing etc </a:t>
            </a:r>
            <a:r>
              <a:rPr lang="en-GB" err="1"/>
              <a:t>etc</a:t>
            </a:r>
            <a:endParaRPr lang="en-GB"/>
          </a:p>
          <a:p>
            <a:pPr marL="0" indent="0">
              <a:buNone/>
            </a:pPr>
            <a:r>
              <a:rPr lang="en-GB"/>
              <a:t>Modern methods of construction, offsite, industrialised construction</a:t>
            </a:r>
          </a:p>
          <a:p>
            <a:pPr marL="0" indent="0">
              <a:buNone/>
            </a:pPr>
            <a:r>
              <a:rPr lang="en-GB"/>
              <a:t>“Intelligent client”</a:t>
            </a:r>
          </a:p>
          <a:p>
            <a:pPr marL="0" indent="0">
              <a:buNone/>
            </a:pPr>
            <a:r>
              <a:rPr lang="en-GB"/>
              <a:t>Environmental sustainability, embodied carbon, net zero, resilience</a:t>
            </a:r>
          </a:p>
          <a:p>
            <a:pPr marL="0" indent="0">
              <a:buNone/>
            </a:pPr>
            <a:endParaRPr lang="en-GB"/>
          </a:p>
          <a:p>
            <a:pPr marL="0" indent="0">
              <a:buNone/>
            </a:pPr>
            <a:r>
              <a:rPr lang="en-GB"/>
              <a:t>Social value, local employment</a:t>
            </a:r>
          </a:p>
          <a:p>
            <a:pPr marL="0" indent="0">
              <a:buNone/>
            </a:pPr>
            <a:r>
              <a:rPr lang="en-GB"/>
              <a:t>Transparency, traceability </a:t>
            </a:r>
          </a:p>
          <a:p>
            <a:pPr marL="0" indent="0">
              <a:buNone/>
            </a:pPr>
            <a:r>
              <a:rPr lang="en-GB"/>
              <a:t>Productivity, lean</a:t>
            </a:r>
          </a:p>
          <a:p>
            <a:pPr marL="0" indent="0">
              <a:buNone/>
            </a:pPr>
            <a:endParaRPr lang="en-GB"/>
          </a:p>
          <a:p>
            <a:pPr marL="0" indent="0">
              <a:buNone/>
            </a:pPr>
            <a:r>
              <a:rPr lang="en-GB"/>
              <a:t>Huge interest and uncertainty re AI</a:t>
            </a:r>
          </a:p>
        </p:txBody>
      </p:sp>
      <p:pic>
        <p:nvPicPr>
          <p:cNvPr id="4" name="Picture 3" descr="A robotic arms in a building&#10;&#10;Description automatically generated">
            <a:extLst>
              <a:ext uri="{FF2B5EF4-FFF2-40B4-BE49-F238E27FC236}">
                <a16:creationId xmlns:a16="http://schemas.microsoft.com/office/drawing/2014/main" id="{E9F56763-DE12-6D66-462D-564A7400A81F}"/>
              </a:ext>
            </a:extLst>
          </p:cNvPr>
          <p:cNvPicPr>
            <a:picLocks noChangeAspect="1"/>
          </p:cNvPicPr>
          <p:nvPr/>
        </p:nvPicPr>
        <p:blipFill rotWithShape="1">
          <a:blip r:embed="rId3">
            <a:extLst>
              <a:ext uri="{28A0092B-C50C-407E-A947-70E740481C1C}">
                <a14:useLocalDpi xmlns:a14="http://schemas.microsoft.com/office/drawing/2010/main" val="0"/>
              </a:ext>
            </a:extLst>
          </a:blip>
          <a:srcRect l="83" r="19917"/>
          <a:stretch/>
        </p:blipFill>
        <p:spPr>
          <a:xfrm>
            <a:off x="7481837" y="1831100"/>
            <a:ext cx="3060000" cy="3060000"/>
          </a:xfrm>
          <a:prstGeom prst="rect">
            <a:avLst/>
          </a:prstGeom>
        </p:spPr>
      </p:pic>
    </p:spTree>
    <p:extLst>
      <p:ext uri="{BB962C8B-B14F-4D97-AF65-F5344CB8AC3E}">
        <p14:creationId xmlns:p14="http://schemas.microsoft.com/office/powerpoint/2010/main" val="2988566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Thank you</a:t>
            </a:r>
            <a:endParaRPr lang="en-US" dirty="0">
              <a:highlight>
                <a:srgbClr val="FFFF00"/>
              </a:highlight>
            </a:endParaRPr>
          </a:p>
        </p:txBody>
      </p:sp>
      <p:sp>
        <p:nvSpPr>
          <p:cNvPr id="11" name="Text Placeholder 10">
            <a:extLst>
              <a:ext uri="{FF2B5EF4-FFF2-40B4-BE49-F238E27FC236}">
                <a16:creationId xmlns:a16="http://schemas.microsoft.com/office/drawing/2014/main" id="{C33D017C-42A8-8772-4ABD-DE3ADEB826B7}"/>
              </a:ext>
            </a:extLst>
          </p:cNvPr>
          <p:cNvSpPr>
            <a:spLocks noGrp="1"/>
          </p:cNvSpPr>
          <p:nvPr>
            <p:ph idx="1"/>
          </p:nvPr>
        </p:nvSpPr>
        <p:spPr>
          <a:xfrm>
            <a:off x="838199" y="1431984"/>
            <a:ext cx="5939413" cy="4351338"/>
          </a:xfrm>
        </p:spPr>
        <p:txBody>
          <a:bodyPr>
            <a:normAutofit/>
          </a:bodyPr>
          <a:lstStyle/>
          <a:p>
            <a:pPr marL="101597" indent="0">
              <a:buNone/>
            </a:pPr>
            <a:br>
              <a:rPr lang="en-GB" b="1" dirty="0"/>
            </a:br>
            <a:r>
              <a:rPr lang="en-GB" b="1" dirty="0"/>
              <a:t>Don Ward, Chief Executive</a:t>
            </a:r>
          </a:p>
          <a:p>
            <a:pPr marL="101597" indent="0">
              <a:buNone/>
            </a:pPr>
            <a:br>
              <a:rPr lang="en-GB" sz="2400" b="1" dirty="0"/>
            </a:br>
            <a:r>
              <a:rPr lang="en-GB" sz="2400" dirty="0"/>
              <a:t>don.ward@cibworld.org</a:t>
            </a:r>
          </a:p>
          <a:p>
            <a:pPr marL="101597" indent="0">
              <a:buNone/>
            </a:pPr>
            <a:br>
              <a:rPr lang="en-GB" sz="2400" dirty="0">
                <a:hlinkClick r:id="rId3"/>
              </a:rPr>
            </a:br>
            <a:r>
              <a:rPr lang="en-GB" sz="2400" dirty="0">
                <a:hlinkClick r:id="rId3"/>
              </a:rPr>
              <a:t>www.linkedin.com/in/don-ward-8203269/</a:t>
            </a:r>
            <a:br>
              <a:rPr lang="en-GB" sz="2400" dirty="0"/>
            </a:br>
            <a:endParaRPr lang="en-GB" sz="2400" dirty="0"/>
          </a:p>
          <a:p>
            <a:pPr marL="101597" indent="0">
              <a:buNone/>
            </a:pPr>
            <a:endParaRPr lang="en-GB" sz="2400" dirty="0"/>
          </a:p>
          <a:p>
            <a:pPr marL="101597" indent="0">
              <a:buNone/>
            </a:pPr>
            <a:r>
              <a:rPr lang="en-GB" sz="3600" dirty="0"/>
              <a:t>www.cibworld.org</a:t>
            </a:r>
          </a:p>
        </p:txBody>
      </p:sp>
      <p:pic>
        <p:nvPicPr>
          <p:cNvPr id="9" name="Picture 8" descr="A qr code with circles and circles&#10;&#10;Description automatically generated">
            <a:extLst>
              <a:ext uri="{FF2B5EF4-FFF2-40B4-BE49-F238E27FC236}">
                <a16:creationId xmlns:a16="http://schemas.microsoft.com/office/drawing/2014/main" id="{4EC71F68-3D15-AE45-E13C-59763482C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0206" y="2944173"/>
            <a:ext cx="828000" cy="828000"/>
          </a:xfrm>
          <a:prstGeom prst="rect">
            <a:avLst/>
          </a:prstGeom>
          <a:ln w="3175">
            <a:solidFill>
              <a:schemeClr val="tx1"/>
            </a:solidFill>
          </a:ln>
        </p:spPr>
      </p:pic>
      <p:pic>
        <p:nvPicPr>
          <p:cNvPr id="10" name="Picture 9" descr="A qr code with circles&#10;&#10;Description automatically generated">
            <a:extLst>
              <a:ext uri="{FF2B5EF4-FFF2-40B4-BE49-F238E27FC236}">
                <a16:creationId xmlns:a16="http://schemas.microsoft.com/office/drawing/2014/main" id="{8D9817E5-741B-7EF5-FB0B-92F51524ACA8}"/>
              </a:ext>
            </a:extLst>
          </p:cNvPr>
          <p:cNvPicPr>
            <a:picLocks noChangeAspect="1"/>
          </p:cNvPicPr>
          <p:nvPr/>
        </p:nvPicPr>
        <p:blipFill>
          <a:blip r:embed="rId5"/>
          <a:stretch>
            <a:fillRect/>
          </a:stretch>
        </p:blipFill>
        <p:spPr>
          <a:xfrm>
            <a:off x="6970206" y="4644733"/>
            <a:ext cx="828000" cy="828000"/>
          </a:xfrm>
          <a:prstGeom prst="rect">
            <a:avLst/>
          </a:prstGeom>
          <a:ln w="3175">
            <a:solidFill>
              <a:schemeClr val="tx1"/>
            </a:solidFill>
          </a:ln>
        </p:spPr>
      </p:pic>
      <p:pic>
        <p:nvPicPr>
          <p:cNvPr id="13" name="Picture 12" descr="A logo with a black background&#10;&#10;Description automatically generated">
            <a:extLst>
              <a:ext uri="{FF2B5EF4-FFF2-40B4-BE49-F238E27FC236}">
                <a16:creationId xmlns:a16="http://schemas.microsoft.com/office/drawing/2014/main" id="{6B4C3949-8B5B-BBF2-7014-ACED70854167}"/>
              </a:ext>
            </a:extLst>
          </p:cNvPr>
          <p:cNvPicPr>
            <a:picLocks noChangeAspect="1"/>
          </p:cNvPicPr>
          <p:nvPr/>
        </p:nvPicPr>
        <p:blipFill>
          <a:blip r:embed="rId6"/>
          <a:stretch>
            <a:fillRect/>
          </a:stretch>
        </p:blipFill>
        <p:spPr>
          <a:xfrm>
            <a:off x="10455310" y="194558"/>
            <a:ext cx="1629507" cy="1378054"/>
          </a:xfrm>
          <a:prstGeom prst="rect">
            <a:avLst/>
          </a:prstGeom>
          <a:noFill/>
        </p:spPr>
      </p:pic>
    </p:spTree>
    <p:extLst>
      <p:ext uri="{BB962C8B-B14F-4D97-AF65-F5344CB8AC3E}">
        <p14:creationId xmlns:p14="http://schemas.microsoft.com/office/powerpoint/2010/main" val="3740538921"/>
      </p:ext>
    </p:extLst>
  </p:cSld>
  <p:clrMapOvr>
    <a:masterClrMapping/>
  </p:clrMapOvr>
  <p:transitio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TIMING" val="|34.4|16.1|19.8|12.9|7"/>
</p:tagLst>
</file>

<file path=ppt/theme/theme1.xml><?xml version="1.0" encoding="utf-8"?>
<a:theme xmlns:a="http://schemas.openxmlformats.org/drawingml/2006/main" name="Office Theme">
  <a:themeElements>
    <a:clrScheme name="CIB corporate">
      <a:dk1>
        <a:srgbClr val="003F5A"/>
      </a:dk1>
      <a:lt1>
        <a:sysClr val="window" lastClr="FFFFFF"/>
      </a:lt1>
      <a:dk2>
        <a:srgbClr val="003F5A"/>
      </a:dk2>
      <a:lt2>
        <a:srgbClr val="E8E8E8"/>
      </a:lt2>
      <a:accent1>
        <a:srgbClr val="003F5A"/>
      </a:accent1>
      <a:accent2>
        <a:srgbClr val="B2B2B2"/>
      </a:accent2>
      <a:accent3>
        <a:srgbClr val="575756"/>
      </a:accent3>
      <a:accent4>
        <a:srgbClr val="1D7533"/>
      </a:accent4>
      <a:accent5>
        <a:srgbClr val="3EA445"/>
      </a:accent5>
      <a:accent6>
        <a:srgbClr val="E0ECC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EFDAC7035B824A925127606EF9E03E" ma:contentTypeVersion="18" ma:contentTypeDescription="Create a new document." ma:contentTypeScope="" ma:versionID="b9514bd9004fe7ded80e76cf8ab1ee26">
  <xsd:schema xmlns:xsd="http://www.w3.org/2001/XMLSchema" xmlns:xs="http://www.w3.org/2001/XMLSchema" xmlns:p="http://schemas.microsoft.com/office/2006/metadata/properties" xmlns:ns2="00260d6b-9bf7-48fd-870f-f4f251971b1c" xmlns:ns3="fe8b4f25-c205-4cef-afc6-68f5d97f9c39" targetNamespace="http://schemas.microsoft.com/office/2006/metadata/properties" ma:root="true" ma:fieldsID="0fc2aae0af2e1d975b3c3a488c529ea4" ns2:_="" ns3:_="">
    <xsd:import namespace="00260d6b-9bf7-48fd-870f-f4f251971b1c"/>
    <xsd:import namespace="fe8b4f25-c205-4cef-afc6-68f5d97f9c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260d6b-9bf7-48fd-870f-f4f251971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b1b3f74-3974-4a3b-9159-acec8616004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8b4f25-c205-4cef-afc6-68f5d97f9c3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d58a6c-196b-4b2c-8e40-6c3c14065d79}" ma:internalName="TaxCatchAll" ma:showField="CatchAllData" ma:web="fe8b4f25-c205-4cef-afc6-68f5d97f9c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0260d6b-9bf7-48fd-870f-f4f251971b1c">
      <Terms xmlns="http://schemas.microsoft.com/office/infopath/2007/PartnerControls"/>
    </lcf76f155ced4ddcb4097134ff3c332f>
    <TaxCatchAll xmlns="fe8b4f25-c205-4cef-afc6-68f5d97f9c39" xsi:nil="true"/>
    <SharedWithUsers xmlns="fe8b4f25-c205-4cef-afc6-68f5d97f9c39">
      <UserInfo>
        <DisplayName>Sina Moradi</DisplayName>
        <AccountId>1384</AccountId>
        <AccountType/>
      </UserInfo>
      <UserInfo>
        <DisplayName>Eira Rowe</DisplayName>
        <AccountId>1370</AccountId>
        <AccountType/>
      </UserInfo>
      <UserInfo>
        <DisplayName>Don Ward</DisplayName>
        <AccountId>14</AccountId>
        <AccountType/>
      </UserInfo>
    </SharedWithUsers>
  </documentManagement>
</p:properties>
</file>

<file path=customXml/itemProps1.xml><?xml version="1.0" encoding="utf-8"?>
<ds:datastoreItem xmlns:ds="http://schemas.openxmlformats.org/officeDocument/2006/customXml" ds:itemID="{5DD3D7B7-D236-4A62-9822-7AD68A0B516E}">
  <ds:schemaRefs>
    <ds:schemaRef ds:uri="00260d6b-9bf7-48fd-870f-f4f251971b1c"/>
    <ds:schemaRef ds:uri="fe8b4f25-c205-4cef-afc6-68f5d97f9c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99C09AE-B891-43FF-8D8C-D0A57A301CCB}">
  <ds:schemaRefs>
    <ds:schemaRef ds:uri="http://schemas.microsoft.com/sharepoint/v3/contenttype/forms"/>
  </ds:schemaRefs>
</ds:datastoreItem>
</file>

<file path=customXml/itemProps3.xml><?xml version="1.0" encoding="utf-8"?>
<ds:datastoreItem xmlns:ds="http://schemas.openxmlformats.org/officeDocument/2006/customXml" ds:itemID="{F86FED8D-7DD9-44DD-96C8-47CD6C3B3362}">
  <ds:schemaRefs>
    <ds:schemaRef ds:uri="00260d6b-9bf7-48fd-870f-f4f251971b1c"/>
    <ds:schemaRef ds:uri="fe8b4f25-c205-4cef-afc6-68f5d97f9c3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48</TotalTime>
  <Words>3015</Words>
  <Application>Microsoft Office PowerPoint</Application>
  <PresentationFormat>Widescreen</PresentationFormat>
  <Paragraphs>412</Paragraphs>
  <Slides>31</Slides>
  <Notes>30</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Aptos</vt:lpstr>
      <vt:lpstr>Aptos Display</vt:lpstr>
      <vt:lpstr>Arial</vt:lpstr>
      <vt:lpstr>Calibri</vt:lpstr>
      <vt:lpstr>MetaPlusBoldCaps</vt:lpstr>
      <vt:lpstr>MetaPlusBook</vt:lpstr>
      <vt:lpstr>MetaPlusBookCaps</vt:lpstr>
      <vt:lpstr>Office Theme</vt:lpstr>
      <vt:lpstr>Improving research globally</vt:lpstr>
      <vt:lpstr>The global network for</vt:lpstr>
      <vt:lpstr>Our history </vt:lpstr>
      <vt:lpstr>70 years of international cooperation to build a more sustainable world</vt:lpstr>
      <vt:lpstr>History</vt:lpstr>
      <vt:lpstr>CIB’s objectives</vt:lpstr>
      <vt:lpstr>Scope</vt:lpstr>
      <vt:lpstr>Technical Readiness Levels (unlikely to use)</vt:lpstr>
      <vt:lpstr>Membership</vt:lpstr>
      <vt:lpstr>CIB governance</vt:lpstr>
      <vt:lpstr>CIB Officers</vt:lpstr>
      <vt:lpstr>CIB Board members 18 countries, 6 continents - 7 Officers plus:</vt:lpstr>
      <vt:lpstr>Adding value for global research</vt:lpstr>
      <vt:lpstr>Working Commissions and Task Groups (2024)</vt:lpstr>
      <vt:lpstr>UN Sustainable Development Goals 2015</vt:lpstr>
      <vt:lpstr>Vistas</vt:lpstr>
      <vt:lpstr>Publications</vt:lpstr>
      <vt:lpstr>Partner journals</vt:lpstr>
      <vt:lpstr>Events</vt:lpstr>
      <vt:lpstr>CIB on YouTube</vt:lpstr>
      <vt:lpstr>Student Chapters</vt:lpstr>
      <vt:lpstr>Student Chapters</vt:lpstr>
      <vt:lpstr>Early Career Researchers (ECR) network</vt:lpstr>
      <vt:lpstr>World Building Congress since 1959</vt:lpstr>
      <vt:lpstr>World Building Congress 2025 Purdue University, USA</vt:lpstr>
      <vt:lpstr>Awards and funding</vt:lpstr>
      <vt:lpstr>Sebestyén Future Leaders Award</vt:lpstr>
      <vt:lpstr>Best Doctoral Thesis Dissertation Award</vt:lpstr>
      <vt:lpstr>Hampson ECR-Industry Award  </vt:lpstr>
      <vt:lpstr>Sector improvement – global trends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DELETE this slide before recording</dc:title>
  <dc:creator>Eira Rowe</dc:creator>
  <cp:lastModifiedBy>don ward</cp:lastModifiedBy>
  <cp:revision>25</cp:revision>
  <dcterms:created xsi:type="dcterms:W3CDTF">2024-06-13T10:43:25Z</dcterms:created>
  <dcterms:modified xsi:type="dcterms:W3CDTF">2024-10-02T09:01:31Z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0x010100B0EFDAC7035B824A925127606EF9E03E</vt:lpwstr>
  </property>
  <property fmtid="{D5CDD505-2E9C-101B-9397-08002B2CF9AE}" pid="3" name="MediaServiceImageTags">
    <vt:lpwstr/>
  </property>
</Properties>
</file>